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D89C-9CC7-4939-B952-38449518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052DE-1A05-4548-B6F4-26179998F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25BB5-C2A2-4719-A5C8-434DFF3B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ACE5-CD49-477B-98E5-D58CC88D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67416-2FD8-4FDF-8883-215C5CE3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3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BA9B-5E91-460E-BA6F-DC4B8581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E60A9-71DC-4BB5-A6AD-B8B6E7277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2DEA-49D2-4C44-B92D-A8AD6392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D8FEE-029A-4041-B1E6-328CDB82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20C49-36DC-4FDD-A344-CCF4C66C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97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7CC5C-E345-4D35-B0A1-6FA29C88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3262C-A82C-4C81-9E5F-B7460524B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2367-36FF-4D7E-82B1-5C33DC78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42A9D-C25B-452E-8647-8B6CFCF6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127D4-D89A-4F76-AE71-11A25CC5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885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47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9577138" cy="4063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960"/>
            <a:ext cx="9577138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243CB3D8-2629-4424-B4A4-6246A0F1B6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7111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09DC-EDC8-40FA-90E2-DC5697A5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E583-35A9-425D-BA62-6C8D6656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83658-FCE5-4D44-9519-852875FA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A75C-F1EC-44A8-96A4-025F33F4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E3674-E3AE-472E-AD28-815BB705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310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DD0B-A89B-455E-BAD4-3FCE2CFF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FC63A-5287-4208-B86A-1E5B69F4E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9345-65ED-4B40-8A6A-1190B032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12AE-11E4-40EA-8B6B-0A494497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AC316-AB70-4DB9-910E-2D1AF674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140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84B4-8723-4376-9DE1-0CBB0B65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71E4-8C1F-4747-8C0A-BCF074136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BB18-3481-40EA-B17D-ADC93EE90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D2F0A-9F7A-49BE-88FD-C2FC9E24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89AC2-DEA8-4546-8373-573018FE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1A830-BF7E-4F84-8C88-2EF71D80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0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5A35-8A27-499C-919C-1B54F910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F99C3-3B34-4498-BC8C-02CB80AE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415FA-5E13-46D0-8472-C5D92551F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9AD69-AA87-4835-9B11-D3B75D867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46ACD-F576-41FB-8360-4B5698081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877DD-5BE5-4713-9A49-A64FDCE4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ABDE5-EBFB-49CA-8ED9-5497FD09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03CDF-5238-461E-9C11-2D22BD1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894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EEF0-6554-447B-BFB7-9E79E784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F3094-C5D1-4692-9FA7-D2CFE322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54F98-505C-4792-BC44-6EDBB0E0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F8434-B363-4E55-A9DE-8B442298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481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33972F-15D6-4A04-B322-5228997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C67EA-3430-4206-9695-9A2A1383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25CC0-DA44-49EC-AB2A-31A65572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46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BC73-AC6A-4CC8-AFCC-58A7F9C5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9B37-2987-4E28-B8B0-6D1E8946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C649C-4C66-4B20-8E20-AB6BE2D59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04739-31BE-467A-8129-AFB5E1DF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A6A59-91E2-41D4-AC07-99F7E668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1DFC-6785-492C-9A0E-00EEA98C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1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84D9-F2D7-45C0-A5CC-A2B63384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AD3E2-703C-423D-A213-262671AB6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85456-D939-4F6B-A5C3-9D8440DDF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C407D-06B0-44CC-AF63-4712331E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044BF-5AF8-4DE9-9F8F-58B37BDE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F68D5-B8BA-45F2-A7CD-60C51F36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405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7409A-903B-4A93-8337-C2B98ED9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43694-1D2B-4EB4-AC6D-BE087A12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7E4D3-8514-4464-B1AD-CDBB3A05D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BA22-C2F0-4212-BA52-F9985471680D}" type="datetimeFigureOut">
              <a:rPr lang="en-MY" smtClean="0"/>
              <a:t>03/05/2024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7F4A-A32E-4D5B-B690-97FD221C9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8BC98-0651-4EE6-A9DF-3930E5DBF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69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473CD-57EF-1B72-8919-08D694E142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04663" y="6535738"/>
            <a:ext cx="287337" cy="10795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148A5F3-8FFB-172A-A517-84711A53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086" y="3812860"/>
            <a:ext cx="655272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sz="3600" dirty="0">
                <a:ea typeface="+mj-ea"/>
                <a:cs typeface="+mj-cs"/>
              </a:rPr>
              <a:t>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800" dirty="0">
                <a:ea typeface="+mj-ea"/>
                <a:cs typeface="+mj-cs"/>
              </a:rPr>
              <a:t>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800" dirty="0">
                <a:ea typeface="+mj-ea"/>
                <a:cs typeface="+mj-cs"/>
              </a:rPr>
              <a:t>3MT TITLE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800" dirty="0">
                <a:ea typeface="+mj-ea"/>
                <a:cs typeface="+mj-cs"/>
              </a:rPr>
              <a:t>3MT CATEGORY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A21158C-3B50-4CF4-8940-03D5EEC82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89843"/>
              </p:ext>
            </p:extLst>
          </p:nvPr>
        </p:nvGraphicFramePr>
        <p:xfrm>
          <a:off x="7539982" y="1392668"/>
          <a:ext cx="1710267" cy="2063008"/>
        </p:xfrm>
        <a:graphic>
          <a:graphicData uri="http://schemas.openxmlformats.org/drawingml/2006/table">
            <a:tbl>
              <a:tblPr/>
              <a:tblGrid>
                <a:gridCol w="1710267">
                  <a:extLst>
                    <a:ext uri="{9D8B030D-6E8A-4147-A177-3AD203B41FA5}">
                      <a16:colId xmlns:a16="http://schemas.microsoft.com/office/drawing/2014/main" val="3946970721"/>
                    </a:ext>
                  </a:extLst>
                </a:gridCol>
              </a:tblGrid>
              <a:tr h="2063008"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  <a:p>
                      <a:pPr algn="ctr"/>
                      <a:endParaRPr lang="en-US" i="1" dirty="0"/>
                    </a:p>
                    <a:p>
                      <a:pPr algn="ctr"/>
                      <a:endParaRPr lang="en-US" sz="1400" i="1" dirty="0"/>
                    </a:p>
                    <a:p>
                      <a:pPr algn="ctr"/>
                      <a:r>
                        <a:rPr lang="en-US" sz="1400" i="1" dirty="0"/>
                        <a:t>Insert passport photo here</a:t>
                      </a:r>
                      <a:endParaRPr lang="en-MY" sz="14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6744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89E74B8-9430-4CD6-A74B-DB93CFE6A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92587"/>
            <a:ext cx="552955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94190-6682-9DB9-9710-04C995971BC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06B5F9-1CAD-A6AA-1415-9C2584514F1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57237" y="1400564"/>
            <a:ext cx="9077525" cy="4359067"/>
          </a:xfrm>
        </p:spPr>
        <p:txBody>
          <a:bodyPr/>
          <a:lstStyle/>
          <a:p>
            <a:pPr marL="0" indent="0" algn="ctr">
              <a:buNone/>
            </a:pPr>
            <a:endParaRPr lang="en-AU" sz="2800" dirty="0"/>
          </a:p>
          <a:p>
            <a:pPr marL="0" indent="0" algn="ctr">
              <a:buNone/>
            </a:pPr>
            <a:endParaRPr lang="en-AU" sz="2800" dirty="0"/>
          </a:p>
          <a:p>
            <a:pPr marL="0" indent="0" algn="ctr">
              <a:buNone/>
            </a:pPr>
            <a:endParaRPr lang="en-AU" sz="2800" dirty="0"/>
          </a:p>
          <a:p>
            <a:pPr marL="0" indent="0" algn="ctr">
              <a:buNone/>
            </a:pPr>
            <a:r>
              <a:rPr lang="en-AU" sz="2800" i="1" dirty="0"/>
              <a:t>Insert slide presentation (jpg) here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3EF067-6571-4924-9441-B566303EE6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7430" y="1393796"/>
            <a:ext cx="9577138" cy="4063640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6C52F1-4DA0-4370-B8B4-15D7B6315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315451"/>
            <a:ext cx="552955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7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afifah MY</dc:creator>
  <cp:lastModifiedBy>afifah MY</cp:lastModifiedBy>
  <cp:revision>8</cp:revision>
  <dcterms:created xsi:type="dcterms:W3CDTF">2024-04-02T08:27:09Z</dcterms:created>
  <dcterms:modified xsi:type="dcterms:W3CDTF">2024-05-03T02:23:58Z</dcterms:modified>
</cp:coreProperties>
</file>