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6" r:id="rId2"/>
    <p:sldId id="357" r:id="rId3"/>
    <p:sldId id="3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84" Type="http://schemas.openxmlformats.org/officeDocument/2006/relationships/image" Target="../media/image84.png"/><Relationship Id="rId89" Type="http://schemas.openxmlformats.org/officeDocument/2006/relationships/image" Target="../media/image89.png"/><Relationship Id="rId16" Type="http://schemas.openxmlformats.org/officeDocument/2006/relationships/image" Target="../media/image16.png"/><Relationship Id="rId11" Type="http://schemas.openxmlformats.org/officeDocument/2006/relationships/image" Target="../media/image11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74" Type="http://schemas.openxmlformats.org/officeDocument/2006/relationships/image" Target="../media/image74.png"/><Relationship Id="rId79" Type="http://schemas.openxmlformats.org/officeDocument/2006/relationships/image" Target="../media/image79.png"/><Relationship Id="rId5" Type="http://schemas.openxmlformats.org/officeDocument/2006/relationships/image" Target="../media/image5.png"/><Relationship Id="rId90" Type="http://schemas.openxmlformats.org/officeDocument/2006/relationships/image" Target="../media/image90.png"/><Relationship Id="rId95" Type="http://schemas.openxmlformats.org/officeDocument/2006/relationships/image" Target="../media/image95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83" Type="http://schemas.openxmlformats.org/officeDocument/2006/relationships/image" Target="../media/image83.png"/><Relationship Id="rId88" Type="http://schemas.openxmlformats.org/officeDocument/2006/relationships/image" Target="../media/image88.png"/><Relationship Id="rId91" Type="http://schemas.openxmlformats.org/officeDocument/2006/relationships/image" Target="../media/image91.png"/><Relationship Id="rId96" Type="http://schemas.openxmlformats.org/officeDocument/2006/relationships/image" Target="../media/image9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Relationship Id="rId94" Type="http://schemas.openxmlformats.org/officeDocument/2006/relationships/image" Target="../media/image94.png"/><Relationship Id="rId99" Type="http://schemas.openxmlformats.org/officeDocument/2006/relationships/image" Target="../media/image9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6" Type="http://schemas.openxmlformats.org/officeDocument/2006/relationships/image" Target="../media/image76.png"/><Relationship Id="rId97" Type="http://schemas.openxmlformats.org/officeDocument/2006/relationships/image" Target="../media/image97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92" Type="http://schemas.openxmlformats.org/officeDocument/2006/relationships/image" Target="../media/image92.png"/><Relationship Id="rId2" Type="http://schemas.openxmlformats.org/officeDocument/2006/relationships/image" Target="../media/image2.png"/><Relationship Id="rId29" Type="http://schemas.openxmlformats.org/officeDocument/2006/relationships/image" Target="../media/image29.png"/><Relationship Id="rId24" Type="http://schemas.openxmlformats.org/officeDocument/2006/relationships/image" Target="../media/image24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66" Type="http://schemas.openxmlformats.org/officeDocument/2006/relationships/image" Target="../media/image66.png"/><Relationship Id="rId87" Type="http://schemas.openxmlformats.org/officeDocument/2006/relationships/image" Target="../media/image87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56" Type="http://schemas.openxmlformats.org/officeDocument/2006/relationships/image" Target="../media/image56.png"/><Relationship Id="rId77" Type="http://schemas.openxmlformats.org/officeDocument/2006/relationships/image" Target="../media/image77.png"/><Relationship Id="rId100" Type="http://schemas.openxmlformats.org/officeDocument/2006/relationships/image" Target="../media/image100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93" Type="http://schemas.openxmlformats.org/officeDocument/2006/relationships/image" Target="../media/image93.png"/><Relationship Id="rId98" Type="http://schemas.openxmlformats.org/officeDocument/2006/relationships/image" Target="../media/image9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8233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2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292"/>
              </a:lnSpc>
            </a:pPr>
            <a:r>
              <a:rPr lang="en-US" spc="-6"/>
              <a:t>LOGO</a:t>
            </a:r>
          </a:p>
          <a:p>
            <a:pPr algn="ctr">
              <a:lnSpc>
                <a:spcPts val="628"/>
              </a:lnSpc>
            </a:pPr>
            <a:r>
              <a:rPr lang="en-US" sz="576" spc="76"/>
              <a:t>JIKA</a:t>
            </a:r>
            <a:r>
              <a:rPr lang="en-US" sz="576" spc="158"/>
              <a:t> </a:t>
            </a:r>
            <a:r>
              <a:rPr lang="en-US" sz="576" spc="82"/>
              <a:t>PERLU</a:t>
            </a:r>
            <a:r>
              <a:rPr lang="en-US" sz="576" spc="-58"/>
              <a:t> </a:t>
            </a:r>
            <a:endParaRPr lang="en-US" sz="576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70" b="1" i="0">
                <a:solidFill>
                  <a:srgbClr val="999999"/>
                </a:solidFill>
                <a:latin typeface="Malgun Gothic"/>
                <a:cs typeface="Malgun Gothic"/>
              </a:defRPr>
            </a:lvl1pPr>
          </a:lstStyle>
          <a:p>
            <a:pPr marL="15403">
              <a:spcBef>
                <a:spcPts val="42"/>
              </a:spcBef>
            </a:pPr>
            <a:fld id="{81D60167-4931-47E6-BA6A-407CBD079E47}" type="slidenum">
              <a:rPr lang="en-US" spc="-3" smtClean="0"/>
              <a:pPr marL="15403">
                <a:spcBef>
                  <a:spcPts val="42"/>
                </a:spcBef>
              </a:pPr>
              <a:t>‹#›</a:t>
            </a:fld>
            <a:endParaRPr lang="en-US" spc="-3" dirty="0"/>
          </a:p>
        </p:txBody>
      </p:sp>
    </p:spTree>
    <p:extLst>
      <p:ext uri="{BB962C8B-B14F-4D97-AF65-F5344CB8AC3E}">
        <p14:creationId xmlns:p14="http://schemas.microsoft.com/office/powerpoint/2010/main" val="1871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35329" y="2901984"/>
            <a:ext cx="2721343" cy="499239"/>
          </a:xfrm>
        </p:spPr>
        <p:txBody>
          <a:bodyPr lIns="0" tIns="0" rIns="0" bIns="0"/>
          <a:lstStyle>
            <a:lvl1pPr>
              <a:defRPr sz="3244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2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292"/>
              </a:lnSpc>
            </a:pPr>
            <a:r>
              <a:rPr lang="en-US" spc="-6"/>
              <a:t>LOGO</a:t>
            </a:r>
          </a:p>
          <a:p>
            <a:pPr algn="ctr">
              <a:lnSpc>
                <a:spcPts val="628"/>
              </a:lnSpc>
            </a:pPr>
            <a:r>
              <a:rPr lang="en-US" sz="576" spc="76"/>
              <a:t>JIKA</a:t>
            </a:r>
            <a:r>
              <a:rPr lang="en-US" sz="576" spc="158"/>
              <a:t> </a:t>
            </a:r>
            <a:r>
              <a:rPr lang="en-US" sz="576" spc="82"/>
              <a:t>PERLU</a:t>
            </a:r>
            <a:r>
              <a:rPr lang="en-US" sz="576" spc="-58"/>
              <a:t> </a:t>
            </a:r>
            <a:endParaRPr lang="en-US" sz="576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70" b="1" i="0">
                <a:solidFill>
                  <a:srgbClr val="999999"/>
                </a:solidFill>
                <a:latin typeface="Malgun Gothic"/>
                <a:cs typeface="Malgun Gothic"/>
              </a:defRPr>
            </a:lvl1pPr>
          </a:lstStyle>
          <a:p>
            <a:pPr marL="15403">
              <a:spcBef>
                <a:spcPts val="42"/>
              </a:spcBef>
            </a:pPr>
            <a:fld id="{81D60167-4931-47E6-BA6A-407CBD079E47}" type="slidenum">
              <a:rPr lang="en-US" spc="-3" smtClean="0"/>
              <a:pPr marL="15403">
                <a:spcBef>
                  <a:spcPts val="42"/>
                </a:spcBef>
              </a:pPr>
              <a:t>‹#›</a:t>
            </a:fld>
            <a:endParaRPr lang="en-US" spc="-3" dirty="0"/>
          </a:p>
        </p:txBody>
      </p:sp>
    </p:spTree>
    <p:extLst>
      <p:ext uri="{BB962C8B-B14F-4D97-AF65-F5344CB8AC3E}">
        <p14:creationId xmlns:p14="http://schemas.microsoft.com/office/powerpoint/2010/main" val="40502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35329" y="2901984"/>
            <a:ext cx="2721343" cy="499239"/>
          </a:xfrm>
        </p:spPr>
        <p:txBody>
          <a:bodyPr lIns="0" tIns="0" rIns="0" bIns="0"/>
          <a:lstStyle>
            <a:lvl1pPr>
              <a:defRPr sz="3244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2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292"/>
              </a:lnSpc>
            </a:pPr>
            <a:r>
              <a:rPr lang="en-US" spc="-6"/>
              <a:t>LOGO</a:t>
            </a:r>
          </a:p>
          <a:p>
            <a:pPr algn="ctr">
              <a:lnSpc>
                <a:spcPts val="628"/>
              </a:lnSpc>
            </a:pPr>
            <a:r>
              <a:rPr lang="en-US" sz="576" spc="76"/>
              <a:t>JIKA</a:t>
            </a:r>
            <a:r>
              <a:rPr lang="en-US" sz="576" spc="158"/>
              <a:t> </a:t>
            </a:r>
            <a:r>
              <a:rPr lang="en-US" sz="576" spc="82"/>
              <a:t>PERLU</a:t>
            </a:r>
            <a:r>
              <a:rPr lang="en-US" sz="576" spc="-58"/>
              <a:t> </a:t>
            </a:r>
            <a:endParaRPr lang="en-US" sz="576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70" b="1" i="0">
                <a:solidFill>
                  <a:srgbClr val="999999"/>
                </a:solidFill>
                <a:latin typeface="Malgun Gothic"/>
                <a:cs typeface="Malgun Gothic"/>
              </a:defRPr>
            </a:lvl1pPr>
          </a:lstStyle>
          <a:p>
            <a:pPr marL="15403">
              <a:spcBef>
                <a:spcPts val="42"/>
              </a:spcBef>
            </a:pPr>
            <a:fld id="{81D60167-4931-47E6-BA6A-407CBD079E47}" type="slidenum">
              <a:rPr lang="en-US" spc="-3" smtClean="0"/>
              <a:pPr marL="15403">
                <a:spcBef>
                  <a:spcPts val="42"/>
                </a:spcBef>
              </a:pPr>
              <a:t>‹#›</a:t>
            </a:fld>
            <a:endParaRPr lang="en-US" spc="-3" dirty="0"/>
          </a:p>
        </p:txBody>
      </p:sp>
    </p:spTree>
    <p:extLst>
      <p:ext uri="{BB962C8B-B14F-4D97-AF65-F5344CB8AC3E}">
        <p14:creationId xmlns:p14="http://schemas.microsoft.com/office/powerpoint/2010/main" val="229923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05415" y="1465671"/>
            <a:ext cx="385" cy="38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13"/>
                </a:move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k object 17"/>
          <p:cNvSpPr/>
          <p:nvPr/>
        </p:nvSpPr>
        <p:spPr>
          <a:xfrm>
            <a:off x="3941979" y="1835430"/>
            <a:ext cx="385" cy="38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40" y="40"/>
                </a:moveTo>
                <a:close/>
              </a:path>
              <a:path w="635" h="635">
                <a:moveTo>
                  <a:pt x="63" y="13"/>
                </a:moveTo>
                <a:close/>
              </a:path>
              <a:path w="635" h="635">
                <a:moveTo>
                  <a:pt x="53" y="0"/>
                </a:move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k object 18"/>
          <p:cNvSpPr/>
          <p:nvPr/>
        </p:nvSpPr>
        <p:spPr>
          <a:xfrm>
            <a:off x="4085403" y="1760001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7" y="47"/>
                </a:moveTo>
                <a:close/>
              </a:path>
              <a:path w="634" h="635">
                <a:moveTo>
                  <a:pt x="47" y="0"/>
                </a:move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k object 19"/>
          <p:cNvSpPr/>
          <p:nvPr/>
        </p:nvSpPr>
        <p:spPr>
          <a:xfrm>
            <a:off x="3969471" y="2216895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0" y="0"/>
                </a:moveTo>
                <a:lnTo>
                  <a:pt x="0" y="127"/>
                </a:lnTo>
                <a:lnTo>
                  <a:pt x="4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bk object 20"/>
          <p:cNvSpPr/>
          <p:nvPr/>
        </p:nvSpPr>
        <p:spPr>
          <a:xfrm>
            <a:off x="4252885" y="2038160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7" y="0"/>
                </a:moveTo>
                <a:lnTo>
                  <a:pt x="20" y="154"/>
                </a:lnTo>
                <a:lnTo>
                  <a:pt x="4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bk object 21"/>
          <p:cNvSpPr/>
          <p:nvPr/>
        </p:nvSpPr>
        <p:spPr>
          <a:xfrm>
            <a:off x="4392011" y="1917510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6" y="0"/>
                </a:moveTo>
                <a:lnTo>
                  <a:pt x="0" y="154"/>
                </a:lnTo>
                <a:lnTo>
                  <a:pt x="2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bk object 22"/>
          <p:cNvSpPr/>
          <p:nvPr/>
        </p:nvSpPr>
        <p:spPr>
          <a:xfrm>
            <a:off x="3843414" y="2665531"/>
            <a:ext cx="385" cy="38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95" y="222"/>
                </a:moveTo>
                <a:lnTo>
                  <a:pt x="67" y="235"/>
                </a:lnTo>
                <a:lnTo>
                  <a:pt x="26" y="74"/>
                </a:lnTo>
                <a:lnTo>
                  <a:pt x="195" y="33"/>
                </a:lnTo>
                <a:lnTo>
                  <a:pt x="222" y="181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bk object 23"/>
          <p:cNvSpPr/>
          <p:nvPr/>
        </p:nvSpPr>
        <p:spPr>
          <a:xfrm>
            <a:off x="3986000" y="2606074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08" y="242"/>
                </a:moveTo>
                <a:lnTo>
                  <a:pt x="80" y="255"/>
                </a:lnTo>
                <a:lnTo>
                  <a:pt x="13" y="67"/>
                </a:lnTo>
                <a:lnTo>
                  <a:pt x="208" y="13"/>
                </a:lnTo>
                <a:lnTo>
                  <a:pt x="262" y="202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bk object 24"/>
          <p:cNvSpPr/>
          <p:nvPr/>
        </p:nvSpPr>
        <p:spPr>
          <a:xfrm>
            <a:off x="4127980" y="2525408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95" y="235"/>
                </a:moveTo>
                <a:lnTo>
                  <a:pt x="33" y="195"/>
                </a:lnTo>
                <a:lnTo>
                  <a:pt x="80" y="26"/>
                </a:lnTo>
                <a:lnTo>
                  <a:pt x="208" y="13"/>
                </a:lnTo>
                <a:lnTo>
                  <a:pt x="249" y="208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bk object 25"/>
          <p:cNvSpPr/>
          <p:nvPr/>
        </p:nvSpPr>
        <p:spPr>
          <a:xfrm>
            <a:off x="4269465" y="2422820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0"/>
                </a:moveTo>
                <a:lnTo>
                  <a:pt x="0" y="222"/>
                </a:lnTo>
                <a:lnTo>
                  <a:pt x="169" y="249"/>
                </a:lnTo>
                <a:lnTo>
                  <a:pt x="8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bk object 26"/>
          <p:cNvSpPr/>
          <p:nvPr/>
        </p:nvSpPr>
        <p:spPr>
          <a:xfrm>
            <a:off x="4410195" y="2298751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0"/>
                </a:moveTo>
                <a:lnTo>
                  <a:pt x="0" y="282"/>
                </a:lnTo>
                <a:lnTo>
                  <a:pt x="163" y="282"/>
                </a:lnTo>
                <a:lnTo>
                  <a:pt x="8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bk object 27"/>
          <p:cNvSpPr/>
          <p:nvPr/>
        </p:nvSpPr>
        <p:spPr>
          <a:xfrm>
            <a:off x="4549700" y="2154783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13" y="0"/>
                </a:moveTo>
                <a:lnTo>
                  <a:pt x="0" y="249"/>
                </a:lnTo>
                <a:lnTo>
                  <a:pt x="207" y="296"/>
                </a:lnTo>
                <a:lnTo>
                  <a:pt x="11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bk object 28"/>
          <p:cNvSpPr/>
          <p:nvPr/>
        </p:nvSpPr>
        <p:spPr>
          <a:xfrm>
            <a:off x="4687411" y="1993626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4" y="0"/>
                </a:moveTo>
                <a:lnTo>
                  <a:pt x="0" y="343"/>
                </a:lnTo>
                <a:lnTo>
                  <a:pt x="175" y="316"/>
                </a:lnTo>
                <a:lnTo>
                  <a:pt x="7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bk object 29"/>
          <p:cNvSpPr/>
          <p:nvPr/>
        </p:nvSpPr>
        <p:spPr>
          <a:xfrm>
            <a:off x="4822698" y="1819135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99" y="0"/>
                </a:moveTo>
                <a:lnTo>
                  <a:pt x="0" y="350"/>
                </a:lnTo>
                <a:lnTo>
                  <a:pt x="213" y="350"/>
                </a:lnTo>
                <a:lnTo>
                  <a:pt x="9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bk object 30"/>
          <p:cNvSpPr/>
          <p:nvPr/>
        </p:nvSpPr>
        <p:spPr>
          <a:xfrm>
            <a:off x="4955315" y="1636348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94" y="0"/>
                </a:moveTo>
                <a:lnTo>
                  <a:pt x="0" y="377"/>
                </a:lnTo>
                <a:lnTo>
                  <a:pt x="175" y="343"/>
                </a:lnTo>
                <a:lnTo>
                  <a:pt x="9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bk object 31"/>
          <p:cNvSpPr/>
          <p:nvPr/>
        </p:nvSpPr>
        <p:spPr>
          <a:xfrm>
            <a:off x="3849643" y="3058542"/>
            <a:ext cx="385" cy="38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88" y="0"/>
                </a:moveTo>
                <a:lnTo>
                  <a:pt x="0" y="397"/>
                </a:lnTo>
                <a:lnTo>
                  <a:pt x="53" y="525"/>
                </a:lnTo>
                <a:lnTo>
                  <a:pt x="202" y="559"/>
                </a:lnTo>
                <a:lnTo>
                  <a:pt x="448" y="397"/>
                </a:lnTo>
                <a:lnTo>
                  <a:pt x="330" y="47"/>
                </a:lnTo>
                <a:lnTo>
                  <a:pt x="18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bk object 32"/>
          <p:cNvSpPr/>
          <p:nvPr/>
        </p:nvSpPr>
        <p:spPr>
          <a:xfrm>
            <a:off x="3990649" y="2999276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5" y="0"/>
                </a:moveTo>
                <a:lnTo>
                  <a:pt x="0" y="148"/>
                </a:lnTo>
                <a:lnTo>
                  <a:pt x="56" y="437"/>
                </a:lnTo>
                <a:lnTo>
                  <a:pt x="276" y="592"/>
                </a:lnTo>
                <a:lnTo>
                  <a:pt x="532" y="437"/>
                </a:lnTo>
                <a:lnTo>
                  <a:pt x="417" y="40"/>
                </a:lnTo>
                <a:lnTo>
                  <a:pt x="25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bk object 33"/>
          <p:cNvSpPr/>
          <p:nvPr/>
        </p:nvSpPr>
        <p:spPr>
          <a:xfrm>
            <a:off x="4132229" y="2918122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76" y="0"/>
                </a:moveTo>
                <a:lnTo>
                  <a:pt x="0" y="168"/>
                </a:lnTo>
                <a:lnTo>
                  <a:pt x="64" y="484"/>
                </a:lnTo>
                <a:lnTo>
                  <a:pt x="296" y="639"/>
                </a:lnTo>
                <a:lnTo>
                  <a:pt x="579" y="484"/>
                </a:lnTo>
                <a:lnTo>
                  <a:pt x="521" y="168"/>
                </a:lnTo>
                <a:lnTo>
                  <a:pt x="27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bk object 34"/>
          <p:cNvSpPr/>
          <p:nvPr/>
        </p:nvSpPr>
        <p:spPr>
          <a:xfrm>
            <a:off x="4274504" y="2814277"/>
            <a:ext cx="385" cy="7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76" y="0"/>
                </a:moveTo>
                <a:lnTo>
                  <a:pt x="0" y="161"/>
                </a:lnTo>
                <a:lnTo>
                  <a:pt x="48" y="498"/>
                </a:lnTo>
                <a:lnTo>
                  <a:pt x="121" y="626"/>
                </a:lnTo>
                <a:lnTo>
                  <a:pt x="296" y="666"/>
                </a:lnTo>
                <a:lnTo>
                  <a:pt x="579" y="498"/>
                </a:lnTo>
                <a:lnTo>
                  <a:pt x="525" y="161"/>
                </a:lnTo>
                <a:lnTo>
                  <a:pt x="27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bk object 35"/>
          <p:cNvSpPr/>
          <p:nvPr/>
        </p:nvSpPr>
        <p:spPr>
          <a:xfrm>
            <a:off x="4417214" y="2688019"/>
            <a:ext cx="385" cy="7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35" y="0"/>
                </a:moveTo>
                <a:lnTo>
                  <a:pt x="80" y="80"/>
                </a:lnTo>
                <a:lnTo>
                  <a:pt x="0" y="525"/>
                </a:lnTo>
                <a:lnTo>
                  <a:pt x="80" y="680"/>
                </a:lnTo>
                <a:lnTo>
                  <a:pt x="276" y="720"/>
                </a:lnTo>
                <a:lnTo>
                  <a:pt x="579" y="538"/>
                </a:lnTo>
                <a:lnTo>
                  <a:pt x="444" y="40"/>
                </a:lnTo>
                <a:lnTo>
                  <a:pt x="23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bk object 36"/>
          <p:cNvSpPr/>
          <p:nvPr/>
        </p:nvSpPr>
        <p:spPr>
          <a:xfrm>
            <a:off x="4559664" y="2540783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309" y="0"/>
                </a:moveTo>
                <a:lnTo>
                  <a:pt x="0" y="202"/>
                </a:lnTo>
                <a:lnTo>
                  <a:pt x="54" y="565"/>
                </a:lnTo>
                <a:lnTo>
                  <a:pt x="141" y="713"/>
                </a:lnTo>
                <a:lnTo>
                  <a:pt x="350" y="754"/>
                </a:lnTo>
                <a:lnTo>
                  <a:pt x="646" y="565"/>
                </a:lnTo>
                <a:lnTo>
                  <a:pt x="603" y="202"/>
                </a:lnTo>
                <a:lnTo>
                  <a:pt x="511" y="60"/>
                </a:lnTo>
                <a:lnTo>
                  <a:pt x="30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bk object 37"/>
          <p:cNvSpPr/>
          <p:nvPr/>
        </p:nvSpPr>
        <p:spPr>
          <a:xfrm>
            <a:off x="4701125" y="2375152"/>
            <a:ext cx="385" cy="7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89" y="0"/>
                </a:moveTo>
                <a:lnTo>
                  <a:pt x="0" y="195"/>
                </a:lnTo>
                <a:lnTo>
                  <a:pt x="46" y="552"/>
                </a:lnTo>
                <a:lnTo>
                  <a:pt x="134" y="693"/>
                </a:lnTo>
                <a:lnTo>
                  <a:pt x="336" y="734"/>
                </a:lnTo>
                <a:lnTo>
                  <a:pt x="633" y="552"/>
                </a:lnTo>
                <a:lnTo>
                  <a:pt x="572" y="195"/>
                </a:lnTo>
                <a:lnTo>
                  <a:pt x="498" y="53"/>
                </a:lnTo>
                <a:lnTo>
                  <a:pt x="28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bk object 38"/>
          <p:cNvSpPr/>
          <p:nvPr/>
        </p:nvSpPr>
        <p:spPr>
          <a:xfrm>
            <a:off x="4840602" y="2194788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363" y="0"/>
                </a:moveTo>
                <a:lnTo>
                  <a:pt x="0" y="208"/>
                </a:lnTo>
                <a:lnTo>
                  <a:pt x="70" y="619"/>
                </a:lnTo>
                <a:lnTo>
                  <a:pt x="168" y="774"/>
                </a:lnTo>
                <a:lnTo>
                  <a:pt x="390" y="835"/>
                </a:lnTo>
                <a:lnTo>
                  <a:pt x="747" y="619"/>
                </a:lnTo>
                <a:lnTo>
                  <a:pt x="690" y="208"/>
                </a:lnTo>
                <a:lnTo>
                  <a:pt x="586" y="53"/>
                </a:lnTo>
                <a:lnTo>
                  <a:pt x="36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bk object 39"/>
          <p:cNvSpPr/>
          <p:nvPr/>
        </p:nvSpPr>
        <p:spPr>
          <a:xfrm>
            <a:off x="4977524" y="2004621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343" y="0"/>
                </a:moveTo>
                <a:lnTo>
                  <a:pt x="0" y="222"/>
                </a:lnTo>
                <a:lnTo>
                  <a:pt x="67" y="606"/>
                </a:lnTo>
                <a:lnTo>
                  <a:pt x="148" y="774"/>
                </a:lnTo>
                <a:lnTo>
                  <a:pt x="377" y="835"/>
                </a:lnTo>
                <a:lnTo>
                  <a:pt x="713" y="619"/>
                </a:lnTo>
                <a:lnTo>
                  <a:pt x="674" y="222"/>
                </a:lnTo>
                <a:lnTo>
                  <a:pt x="565" y="53"/>
                </a:lnTo>
                <a:lnTo>
                  <a:pt x="34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bk object 40"/>
          <p:cNvSpPr/>
          <p:nvPr/>
        </p:nvSpPr>
        <p:spPr>
          <a:xfrm>
            <a:off x="5111622" y="1810646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350" y="0"/>
                </a:moveTo>
                <a:lnTo>
                  <a:pt x="0" y="202"/>
                </a:lnTo>
                <a:lnTo>
                  <a:pt x="60" y="586"/>
                </a:lnTo>
                <a:lnTo>
                  <a:pt x="161" y="774"/>
                </a:lnTo>
                <a:lnTo>
                  <a:pt x="390" y="815"/>
                </a:lnTo>
                <a:lnTo>
                  <a:pt x="720" y="599"/>
                </a:lnTo>
                <a:lnTo>
                  <a:pt x="654" y="202"/>
                </a:lnTo>
                <a:lnTo>
                  <a:pt x="552" y="47"/>
                </a:lnTo>
                <a:lnTo>
                  <a:pt x="35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bk object 41"/>
          <p:cNvSpPr/>
          <p:nvPr/>
        </p:nvSpPr>
        <p:spPr>
          <a:xfrm>
            <a:off x="5243571" y="1622181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444" y="0"/>
                </a:moveTo>
                <a:lnTo>
                  <a:pt x="67" y="249"/>
                </a:lnTo>
                <a:lnTo>
                  <a:pt x="0" y="491"/>
                </a:lnTo>
                <a:lnTo>
                  <a:pt x="242" y="882"/>
                </a:lnTo>
                <a:lnTo>
                  <a:pt x="505" y="943"/>
                </a:lnTo>
                <a:lnTo>
                  <a:pt x="868" y="700"/>
                </a:lnTo>
                <a:lnTo>
                  <a:pt x="818" y="249"/>
                </a:lnTo>
                <a:lnTo>
                  <a:pt x="707" y="67"/>
                </a:lnTo>
                <a:lnTo>
                  <a:pt x="44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bk object 42"/>
          <p:cNvSpPr/>
          <p:nvPr/>
        </p:nvSpPr>
        <p:spPr>
          <a:xfrm>
            <a:off x="3843664" y="3450989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363" y="0"/>
                </a:moveTo>
                <a:lnTo>
                  <a:pt x="0" y="235"/>
                </a:lnTo>
                <a:lnTo>
                  <a:pt x="61" y="660"/>
                </a:lnTo>
                <a:lnTo>
                  <a:pt x="168" y="835"/>
                </a:lnTo>
                <a:lnTo>
                  <a:pt x="417" y="889"/>
                </a:lnTo>
                <a:lnTo>
                  <a:pt x="774" y="660"/>
                </a:lnTo>
                <a:lnTo>
                  <a:pt x="835" y="431"/>
                </a:lnTo>
                <a:lnTo>
                  <a:pt x="599" y="74"/>
                </a:lnTo>
                <a:lnTo>
                  <a:pt x="36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bk object 43"/>
          <p:cNvSpPr/>
          <p:nvPr/>
        </p:nvSpPr>
        <p:spPr>
          <a:xfrm>
            <a:off x="3982961" y="3393325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471" y="0"/>
                </a:moveTo>
                <a:lnTo>
                  <a:pt x="53" y="262"/>
                </a:lnTo>
                <a:lnTo>
                  <a:pt x="0" y="525"/>
                </a:lnTo>
                <a:lnTo>
                  <a:pt x="249" y="943"/>
                </a:lnTo>
                <a:lnTo>
                  <a:pt x="511" y="996"/>
                </a:lnTo>
                <a:lnTo>
                  <a:pt x="909" y="740"/>
                </a:lnTo>
                <a:lnTo>
                  <a:pt x="983" y="464"/>
                </a:lnTo>
                <a:lnTo>
                  <a:pt x="720" y="67"/>
                </a:lnTo>
                <a:lnTo>
                  <a:pt x="47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bk object 44"/>
          <p:cNvSpPr/>
          <p:nvPr/>
        </p:nvSpPr>
        <p:spPr>
          <a:xfrm>
            <a:off x="4124103" y="3313114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458" y="0"/>
                </a:moveTo>
                <a:lnTo>
                  <a:pt x="53" y="249"/>
                </a:lnTo>
                <a:lnTo>
                  <a:pt x="0" y="525"/>
                </a:lnTo>
                <a:lnTo>
                  <a:pt x="249" y="916"/>
                </a:lnTo>
                <a:lnTo>
                  <a:pt x="498" y="983"/>
                </a:lnTo>
                <a:lnTo>
                  <a:pt x="909" y="727"/>
                </a:lnTo>
                <a:lnTo>
                  <a:pt x="963" y="471"/>
                </a:lnTo>
                <a:lnTo>
                  <a:pt x="720" y="67"/>
                </a:lnTo>
                <a:lnTo>
                  <a:pt x="45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" name="bk object 45"/>
          <p:cNvSpPr/>
          <p:nvPr/>
        </p:nvSpPr>
        <p:spPr>
          <a:xfrm>
            <a:off x="4267215" y="3209369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471" y="0"/>
                </a:moveTo>
                <a:lnTo>
                  <a:pt x="67" y="249"/>
                </a:lnTo>
                <a:lnTo>
                  <a:pt x="0" y="525"/>
                </a:lnTo>
                <a:lnTo>
                  <a:pt x="262" y="943"/>
                </a:lnTo>
                <a:lnTo>
                  <a:pt x="545" y="996"/>
                </a:lnTo>
                <a:lnTo>
                  <a:pt x="943" y="740"/>
                </a:lnTo>
                <a:lnTo>
                  <a:pt x="1010" y="464"/>
                </a:lnTo>
                <a:lnTo>
                  <a:pt x="747" y="53"/>
                </a:lnTo>
                <a:lnTo>
                  <a:pt x="47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" name="bk object 46"/>
          <p:cNvSpPr/>
          <p:nvPr/>
        </p:nvSpPr>
        <p:spPr>
          <a:xfrm>
            <a:off x="4412010" y="3082196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538" y="0"/>
                </a:moveTo>
                <a:lnTo>
                  <a:pt x="80" y="296"/>
                </a:lnTo>
                <a:lnTo>
                  <a:pt x="0" y="592"/>
                </a:lnTo>
                <a:lnTo>
                  <a:pt x="289" y="1064"/>
                </a:lnTo>
                <a:lnTo>
                  <a:pt x="606" y="1138"/>
                </a:lnTo>
                <a:lnTo>
                  <a:pt x="1064" y="848"/>
                </a:lnTo>
                <a:lnTo>
                  <a:pt x="1131" y="538"/>
                </a:lnTo>
                <a:lnTo>
                  <a:pt x="855" y="67"/>
                </a:lnTo>
                <a:lnTo>
                  <a:pt x="53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" name="bk object 47"/>
          <p:cNvSpPr/>
          <p:nvPr/>
        </p:nvSpPr>
        <p:spPr>
          <a:xfrm>
            <a:off x="4557836" y="2932927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525" y="0"/>
                </a:moveTo>
                <a:lnTo>
                  <a:pt x="303" y="161"/>
                </a:lnTo>
                <a:lnTo>
                  <a:pt x="67" y="296"/>
                </a:lnTo>
                <a:lnTo>
                  <a:pt x="0" y="586"/>
                </a:lnTo>
                <a:lnTo>
                  <a:pt x="276" y="1057"/>
                </a:lnTo>
                <a:lnTo>
                  <a:pt x="579" y="1124"/>
                </a:lnTo>
                <a:lnTo>
                  <a:pt x="1037" y="835"/>
                </a:lnTo>
                <a:lnTo>
                  <a:pt x="1104" y="532"/>
                </a:lnTo>
                <a:lnTo>
                  <a:pt x="828" y="74"/>
                </a:lnTo>
                <a:lnTo>
                  <a:pt x="52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" name="bk object 48"/>
          <p:cNvSpPr/>
          <p:nvPr/>
        </p:nvSpPr>
        <p:spPr>
          <a:xfrm>
            <a:off x="4703578" y="2763897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525" y="0"/>
                </a:moveTo>
                <a:lnTo>
                  <a:pt x="80" y="276"/>
                </a:lnTo>
                <a:lnTo>
                  <a:pt x="0" y="565"/>
                </a:lnTo>
                <a:lnTo>
                  <a:pt x="276" y="1030"/>
                </a:lnTo>
                <a:lnTo>
                  <a:pt x="579" y="1091"/>
                </a:lnTo>
                <a:lnTo>
                  <a:pt x="1017" y="801"/>
                </a:lnTo>
                <a:lnTo>
                  <a:pt x="1104" y="518"/>
                </a:lnTo>
                <a:lnTo>
                  <a:pt x="828" y="53"/>
                </a:lnTo>
                <a:lnTo>
                  <a:pt x="52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" name="bk object 49"/>
          <p:cNvSpPr/>
          <p:nvPr/>
        </p:nvSpPr>
        <p:spPr>
          <a:xfrm>
            <a:off x="4847997" y="2578546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599" y="0"/>
                </a:moveTo>
                <a:lnTo>
                  <a:pt x="350" y="168"/>
                </a:lnTo>
                <a:lnTo>
                  <a:pt x="74" y="323"/>
                </a:lnTo>
                <a:lnTo>
                  <a:pt x="0" y="666"/>
                </a:lnTo>
                <a:lnTo>
                  <a:pt x="323" y="1178"/>
                </a:lnTo>
                <a:lnTo>
                  <a:pt x="653" y="1259"/>
                </a:lnTo>
                <a:lnTo>
                  <a:pt x="1178" y="949"/>
                </a:lnTo>
                <a:lnTo>
                  <a:pt x="1266" y="599"/>
                </a:lnTo>
                <a:lnTo>
                  <a:pt x="943" y="87"/>
                </a:lnTo>
                <a:lnTo>
                  <a:pt x="59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" name="bk object 50"/>
          <p:cNvSpPr/>
          <p:nvPr/>
        </p:nvSpPr>
        <p:spPr>
          <a:xfrm>
            <a:off x="4990120" y="2381699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586" y="0"/>
                </a:moveTo>
                <a:lnTo>
                  <a:pt x="87" y="323"/>
                </a:lnTo>
                <a:lnTo>
                  <a:pt x="0" y="653"/>
                </a:lnTo>
                <a:lnTo>
                  <a:pt x="323" y="1165"/>
                </a:lnTo>
                <a:lnTo>
                  <a:pt x="653" y="1246"/>
                </a:lnTo>
                <a:lnTo>
                  <a:pt x="1165" y="929"/>
                </a:lnTo>
                <a:lnTo>
                  <a:pt x="1252" y="599"/>
                </a:lnTo>
                <a:lnTo>
                  <a:pt x="916" y="87"/>
                </a:lnTo>
                <a:lnTo>
                  <a:pt x="58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bk object 51"/>
          <p:cNvSpPr/>
          <p:nvPr/>
        </p:nvSpPr>
        <p:spPr>
          <a:xfrm>
            <a:off x="5129183" y="2179118"/>
            <a:ext cx="1155" cy="115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660" y="0"/>
                </a:moveTo>
                <a:lnTo>
                  <a:pt x="80" y="343"/>
                </a:lnTo>
                <a:lnTo>
                  <a:pt x="0" y="720"/>
                </a:lnTo>
                <a:lnTo>
                  <a:pt x="343" y="1286"/>
                </a:lnTo>
                <a:lnTo>
                  <a:pt x="720" y="1380"/>
                </a:lnTo>
                <a:lnTo>
                  <a:pt x="1286" y="1023"/>
                </a:lnTo>
                <a:lnTo>
                  <a:pt x="1387" y="653"/>
                </a:lnTo>
                <a:lnTo>
                  <a:pt x="1023" y="80"/>
                </a:lnTo>
                <a:lnTo>
                  <a:pt x="66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" name="bk object 52"/>
          <p:cNvSpPr/>
          <p:nvPr/>
        </p:nvSpPr>
        <p:spPr>
          <a:xfrm>
            <a:off x="5265256" y="1977886"/>
            <a:ext cx="1155" cy="115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633" y="0"/>
                </a:moveTo>
                <a:lnTo>
                  <a:pt x="67" y="350"/>
                </a:lnTo>
                <a:lnTo>
                  <a:pt x="0" y="720"/>
                </a:lnTo>
                <a:lnTo>
                  <a:pt x="330" y="1293"/>
                </a:lnTo>
                <a:lnTo>
                  <a:pt x="720" y="1380"/>
                </a:lnTo>
                <a:lnTo>
                  <a:pt x="1273" y="1030"/>
                </a:lnTo>
                <a:lnTo>
                  <a:pt x="1387" y="653"/>
                </a:lnTo>
                <a:lnTo>
                  <a:pt x="1170" y="350"/>
                </a:lnTo>
                <a:lnTo>
                  <a:pt x="1023" y="87"/>
                </a:lnTo>
                <a:lnTo>
                  <a:pt x="63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" name="bk object 53"/>
          <p:cNvSpPr/>
          <p:nvPr/>
        </p:nvSpPr>
        <p:spPr>
          <a:xfrm>
            <a:off x="5399791" y="1793822"/>
            <a:ext cx="1155" cy="115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646" y="0"/>
                </a:moveTo>
                <a:lnTo>
                  <a:pt x="94" y="343"/>
                </a:lnTo>
                <a:lnTo>
                  <a:pt x="0" y="720"/>
                </a:lnTo>
                <a:lnTo>
                  <a:pt x="343" y="1273"/>
                </a:lnTo>
                <a:lnTo>
                  <a:pt x="700" y="1353"/>
                </a:lnTo>
                <a:lnTo>
                  <a:pt x="1286" y="1010"/>
                </a:lnTo>
                <a:lnTo>
                  <a:pt x="1367" y="633"/>
                </a:lnTo>
                <a:lnTo>
                  <a:pt x="1010" y="80"/>
                </a:lnTo>
                <a:lnTo>
                  <a:pt x="64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bk object 54"/>
          <p:cNvSpPr/>
          <p:nvPr/>
        </p:nvSpPr>
        <p:spPr>
          <a:xfrm>
            <a:off x="5534761" y="1634854"/>
            <a:ext cx="1155" cy="115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734" y="0"/>
                </a:moveTo>
                <a:lnTo>
                  <a:pt x="114" y="383"/>
                </a:lnTo>
                <a:lnTo>
                  <a:pt x="0" y="801"/>
                </a:lnTo>
                <a:lnTo>
                  <a:pt x="390" y="1427"/>
                </a:lnTo>
                <a:lnTo>
                  <a:pt x="801" y="1522"/>
                </a:lnTo>
                <a:lnTo>
                  <a:pt x="1441" y="1138"/>
                </a:lnTo>
                <a:lnTo>
                  <a:pt x="1542" y="720"/>
                </a:lnTo>
                <a:lnTo>
                  <a:pt x="1138" y="94"/>
                </a:lnTo>
                <a:lnTo>
                  <a:pt x="73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" name="bk object 55"/>
          <p:cNvSpPr/>
          <p:nvPr/>
        </p:nvSpPr>
        <p:spPr>
          <a:xfrm>
            <a:off x="3963099" y="3785568"/>
            <a:ext cx="1155" cy="115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680" y="0"/>
                </a:moveTo>
                <a:lnTo>
                  <a:pt x="80" y="363"/>
                </a:lnTo>
                <a:lnTo>
                  <a:pt x="0" y="754"/>
                </a:lnTo>
                <a:lnTo>
                  <a:pt x="356" y="1347"/>
                </a:lnTo>
                <a:lnTo>
                  <a:pt x="747" y="1441"/>
                </a:lnTo>
                <a:lnTo>
                  <a:pt x="1347" y="1070"/>
                </a:lnTo>
                <a:lnTo>
                  <a:pt x="1441" y="680"/>
                </a:lnTo>
                <a:lnTo>
                  <a:pt x="1231" y="363"/>
                </a:lnTo>
                <a:lnTo>
                  <a:pt x="1084" y="101"/>
                </a:lnTo>
                <a:lnTo>
                  <a:pt x="68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" name="bk object 56"/>
          <p:cNvSpPr/>
          <p:nvPr/>
        </p:nvSpPr>
        <p:spPr>
          <a:xfrm>
            <a:off x="4103503" y="3707583"/>
            <a:ext cx="1155" cy="115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660" y="0"/>
                </a:moveTo>
                <a:lnTo>
                  <a:pt x="80" y="377"/>
                </a:lnTo>
                <a:lnTo>
                  <a:pt x="0" y="754"/>
                </a:lnTo>
                <a:lnTo>
                  <a:pt x="356" y="1333"/>
                </a:lnTo>
                <a:lnTo>
                  <a:pt x="747" y="1414"/>
                </a:lnTo>
                <a:lnTo>
                  <a:pt x="1326" y="1057"/>
                </a:lnTo>
                <a:lnTo>
                  <a:pt x="1414" y="680"/>
                </a:lnTo>
                <a:lnTo>
                  <a:pt x="1204" y="377"/>
                </a:lnTo>
                <a:lnTo>
                  <a:pt x="1050" y="101"/>
                </a:lnTo>
                <a:lnTo>
                  <a:pt x="66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" name="bk object 57"/>
          <p:cNvSpPr/>
          <p:nvPr/>
        </p:nvSpPr>
        <p:spPr>
          <a:xfrm>
            <a:off x="4247290" y="3605225"/>
            <a:ext cx="1155" cy="115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673" y="0"/>
                </a:moveTo>
                <a:lnTo>
                  <a:pt x="94" y="370"/>
                </a:lnTo>
                <a:lnTo>
                  <a:pt x="0" y="761"/>
                </a:lnTo>
                <a:lnTo>
                  <a:pt x="370" y="1367"/>
                </a:lnTo>
                <a:lnTo>
                  <a:pt x="761" y="1448"/>
                </a:lnTo>
                <a:lnTo>
                  <a:pt x="1353" y="1091"/>
                </a:lnTo>
                <a:lnTo>
                  <a:pt x="1454" y="687"/>
                </a:lnTo>
                <a:lnTo>
                  <a:pt x="1064" y="94"/>
                </a:lnTo>
                <a:lnTo>
                  <a:pt x="67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" name="bk object 58"/>
          <p:cNvSpPr/>
          <p:nvPr/>
        </p:nvSpPr>
        <p:spPr>
          <a:xfrm>
            <a:off x="4394178" y="3478435"/>
            <a:ext cx="1155" cy="115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774" y="0"/>
                </a:moveTo>
                <a:lnTo>
                  <a:pt x="114" y="424"/>
                </a:lnTo>
                <a:lnTo>
                  <a:pt x="0" y="862"/>
                </a:lnTo>
                <a:lnTo>
                  <a:pt x="417" y="1529"/>
                </a:lnTo>
                <a:lnTo>
                  <a:pt x="862" y="1636"/>
                </a:lnTo>
                <a:lnTo>
                  <a:pt x="1192" y="1414"/>
                </a:lnTo>
                <a:lnTo>
                  <a:pt x="1529" y="1225"/>
                </a:lnTo>
                <a:lnTo>
                  <a:pt x="1616" y="774"/>
                </a:lnTo>
                <a:lnTo>
                  <a:pt x="1219" y="114"/>
                </a:lnTo>
                <a:lnTo>
                  <a:pt x="77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" name="bk object 59"/>
          <p:cNvSpPr/>
          <p:nvPr/>
        </p:nvSpPr>
        <p:spPr>
          <a:xfrm>
            <a:off x="4543478" y="3328385"/>
            <a:ext cx="1155" cy="115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747" y="0"/>
                </a:moveTo>
                <a:lnTo>
                  <a:pt x="101" y="397"/>
                </a:lnTo>
                <a:lnTo>
                  <a:pt x="0" y="828"/>
                </a:lnTo>
                <a:lnTo>
                  <a:pt x="404" y="1481"/>
                </a:lnTo>
                <a:lnTo>
                  <a:pt x="835" y="1589"/>
                </a:lnTo>
                <a:lnTo>
                  <a:pt x="1502" y="1178"/>
                </a:lnTo>
                <a:lnTo>
                  <a:pt x="1589" y="740"/>
                </a:lnTo>
                <a:lnTo>
                  <a:pt x="1192" y="94"/>
                </a:lnTo>
                <a:lnTo>
                  <a:pt x="74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" name="bk object 60"/>
          <p:cNvSpPr/>
          <p:nvPr/>
        </p:nvSpPr>
        <p:spPr>
          <a:xfrm>
            <a:off x="4693806" y="3157062"/>
            <a:ext cx="1155" cy="115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862" y="0"/>
                </a:moveTo>
                <a:lnTo>
                  <a:pt x="107" y="451"/>
                </a:lnTo>
                <a:lnTo>
                  <a:pt x="0" y="949"/>
                </a:lnTo>
                <a:lnTo>
                  <a:pt x="444" y="1683"/>
                </a:lnTo>
                <a:lnTo>
                  <a:pt x="936" y="1791"/>
                </a:lnTo>
                <a:lnTo>
                  <a:pt x="1690" y="1340"/>
                </a:lnTo>
                <a:lnTo>
                  <a:pt x="1798" y="855"/>
                </a:lnTo>
                <a:lnTo>
                  <a:pt x="1326" y="101"/>
                </a:lnTo>
                <a:lnTo>
                  <a:pt x="86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" name="bk object 61"/>
          <p:cNvSpPr/>
          <p:nvPr/>
        </p:nvSpPr>
        <p:spPr>
          <a:xfrm>
            <a:off x="4843803" y="2967917"/>
            <a:ext cx="1155" cy="115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848" y="0"/>
                </a:moveTo>
                <a:lnTo>
                  <a:pt x="107" y="458"/>
                </a:lnTo>
                <a:lnTo>
                  <a:pt x="0" y="936"/>
                </a:lnTo>
                <a:lnTo>
                  <a:pt x="458" y="1663"/>
                </a:lnTo>
                <a:lnTo>
                  <a:pt x="922" y="1784"/>
                </a:lnTo>
                <a:lnTo>
                  <a:pt x="1677" y="1326"/>
                </a:lnTo>
                <a:lnTo>
                  <a:pt x="1784" y="848"/>
                </a:lnTo>
                <a:lnTo>
                  <a:pt x="1326" y="107"/>
                </a:lnTo>
                <a:lnTo>
                  <a:pt x="84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2" name="bk object 62"/>
          <p:cNvSpPr/>
          <p:nvPr/>
        </p:nvSpPr>
        <p:spPr>
          <a:xfrm>
            <a:off x="4991939" y="2765349"/>
            <a:ext cx="1155" cy="115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828" y="0"/>
                </a:moveTo>
                <a:lnTo>
                  <a:pt x="107" y="444"/>
                </a:lnTo>
                <a:lnTo>
                  <a:pt x="0" y="929"/>
                </a:lnTo>
                <a:lnTo>
                  <a:pt x="437" y="1650"/>
                </a:lnTo>
                <a:lnTo>
                  <a:pt x="909" y="1758"/>
                </a:lnTo>
                <a:lnTo>
                  <a:pt x="1630" y="1306"/>
                </a:lnTo>
                <a:lnTo>
                  <a:pt x="1737" y="828"/>
                </a:lnTo>
                <a:lnTo>
                  <a:pt x="1299" y="114"/>
                </a:lnTo>
                <a:lnTo>
                  <a:pt x="82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" name="bk object 63"/>
          <p:cNvSpPr/>
          <p:nvPr/>
        </p:nvSpPr>
        <p:spPr>
          <a:xfrm>
            <a:off x="5136980" y="2554960"/>
            <a:ext cx="1540" cy="1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929" y="0"/>
                </a:moveTo>
                <a:lnTo>
                  <a:pt x="127" y="498"/>
                </a:lnTo>
                <a:lnTo>
                  <a:pt x="0" y="1023"/>
                </a:lnTo>
                <a:lnTo>
                  <a:pt x="511" y="1832"/>
                </a:lnTo>
                <a:lnTo>
                  <a:pt x="1037" y="1953"/>
                </a:lnTo>
                <a:lnTo>
                  <a:pt x="1818" y="1454"/>
                </a:lnTo>
                <a:lnTo>
                  <a:pt x="1953" y="929"/>
                </a:lnTo>
                <a:lnTo>
                  <a:pt x="1454" y="127"/>
                </a:lnTo>
                <a:lnTo>
                  <a:pt x="92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" name="bk object 64"/>
          <p:cNvSpPr/>
          <p:nvPr/>
        </p:nvSpPr>
        <p:spPr>
          <a:xfrm>
            <a:off x="5278525" y="2343733"/>
            <a:ext cx="1540" cy="1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929" y="0"/>
                </a:moveTo>
                <a:lnTo>
                  <a:pt x="127" y="498"/>
                </a:lnTo>
                <a:lnTo>
                  <a:pt x="0" y="1023"/>
                </a:lnTo>
                <a:lnTo>
                  <a:pt x="511" y="1832"/>
                </a:lnTo>
                <a:lnTo>
                  <a:pt x="1023" y="1939"/>
                </a:lnTo>
                <a:lnTo>
                  <a:pt x="1818" y="1454"/>
                </a:lnTo>
                <a:lnTo>
                  <a:pt x="1953" y="929"/>
                </a:lnTo>
                <a:lnTo>
                  <a:pt x="1454" y="127"/>
                </a:lnTo>
                <a:lnTo>
                  <a:pt x="92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" name="bk object 65"/>
          <p:cNvSpPr/>
          <p:nvPr/>
        </p:nvSpPr>
        <p:spPr>
          <a:xfrm>
            <a:off x="5416871" y="2141481"/>
            <a:ext cx="1540" cy="1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916" y="0"/>
                </a:moveTo>
                <a:lnTo>
                  <a:pt x="127" y="498"/>
                </a:lnTo>
                <a:lnTo>
                  <a:pt x="0" y="1010"/>
                </a:lnTo>
                <a:lnTo>
                  <a:pt x="484" y="1805"/>
                </a:lnTo>
                <a:lnTo>
                  <a:pt x="1010" y="1926"/>
                </a:lnTo>
                <a:lnTo>
                  <a:pt x="1805" y="1427"/>
                </a:lnTo>
                <a:lnTo>
                  <a:pt x="1912" y="916"/>
                </a:lnTo>
                <a:lnTo>
                  <a:pt x="1427" y="127"/>
                </a:lnTo>
                <a:lnTo>
                  <a:pt x="91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" name="bk object 66"/>
          <p:cNvSpPr/>
          <p:nvPr/>
        </p:nvSpPr>
        <p:spPr>
          <a:xfrm>
            <a:off x="5553774" y="1964634"/>
            <a:ext cx="1540" cy="1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010" y="0"/>
                </a:moveTo>
                <a:lnTo>
                  <a:pt x="121" y="538"/>
                </a:lnTo>
                <a:lnTo>
                  <a:pt x="0" y="1124"/>
                </a:lnTo>
                <a:lnTo>
                  <a:pt x="545" y="2007"/>
                </a:lnTo>
                <a:lnTo>
                  <a:pt x="1124" y="2141"/>
                </a:lnTo>
                <a:lnTo>
                  <a:pt x="2007" y="1589"/>
                </a:lnTo>
                <a:lnTo>
                  <a:pt x="2148" y="1023"/>
                </a:lnTo>
                <a:lnTo>
                  <a:pt x="1589" y="121"/>
                </a:lnTo>
                <a:lnTo>
                  <a:pt x="101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7" name="bk object 67"/>
          <p:cNvSpPr/>
          <p:nvPr/>
        </p:nvSpPr>
        <p:spPr>
          <a:xfrm>
            <a:off x="5690812" y="1811124"/>
            <a:ext cx="1540" cy="1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023" y="0"/>
                </a:moveTo>
                <a:lnTo>
                  <a:pt x="134" y="538"/>
                </a:lnTo>
                <a:lnTo>
                  <a:pt x="0" y="1104"/>
                </a:lnTo>
                <a:lnTo>
                  <a:pt x="552" y="1973"/>
                </a:lnTo>
                <a:lnTo>
                  <a:pt x="1111" y="2115"/>
                </a:lnTo>
                <a:lnTo>
                  <a:pt x="1987" y="1576"/>
                </a:lnTo>
                <a:lnTo>
                  <a:pt x="2128" y="990"/>
                </a:lnTo>
                <a:lnTo>
                  <a:pt x="1576" y="134"/>
                </a:lnTo>
                <a:lnTo>
                  <a:pt x="102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" name="bk object 68"/>
          <p:cNvSpPr/>
          <p:nvPr/>
        </p:nvSpPr>
        <p:spPr>
          <a:xfrm>
            <a:off x="4070686" y="4099334"/>
            <a:ext cx="1540" cy="1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943" y="0"/>
                </a:moveTo>
                <a:lnTo>
                  <a:pt x="127" y="498"/>
                </a:lnTo>
                <a:lnTo>
                  <a:pt x="0" y="1037"/>
                </a:lnTo>
                <a:lnTo>
                  <a:pt x="511" y="1859"/>
                </a:lnTo>
                <a:lnTo>
                  <a:pt x="1037" y="1980"/>
                </a:lnTo>
                <a:lnTo>
                  <a:pt x="1859" y="1468"/>
                </a:lnTo>
                <a:lnTo>
                  <a:pt x="1980" y="943"/>
                </a:lnTo>
                <a:lnTo>
                  <a:pt x="1488" y="127"/>
                </a:lnTo>
                <a:lnTo>
                  <a:pt x="94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" name="bk object 69"/>
          <p:cNvSpPr/>
          <p:nvPr/>
        </p:nvSpPr>
        <p:spPr>
          <a:xfrm>
            <a:off x="4214719" y="3999503"/>
            <a:ext cx="1540" cy="1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037" y="0"/>
                </a:moveTo>
                <a:lnTo>
                  <a:pt x="134" y="552"/>
                </a:lnTo>
                <a:lnTo>
                  <a:pt x="0" y="1145"/>
                </a:lnTo>
                <a:lnTo>
                  <a:pt x="552" y="2047"/>
                </a:lnTo>
                <a:lnTo>
                  <a:pt x="1151" y="2182"/>
                </a:lnTo>
                <a:lnTo>
                  <a:pt x="2061" y="1616"/>
                </a:lnTo>
                <a:lnTo>
                  <a:pt x="2189" y="1017"/>
                </a:lnTo>
                <a:lnTo>
                  <a:pt x="1630" y="134"/>
                </a:lnTo>
                <a:lnTo>
                  <a:pt x="103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" name="bk object 70"/>
          <p:cNvSpPr/>
          <p:nvPr/>
        </p:nvSpPr>
        <p:spPr>
          <a:xfrm>
            <a:off x="4363560" y="3874370"/>
            <a:ext cx="1540" cy="1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017" y="0"/>
                </a:moveTo>
                <a:lnTo>
                  <a:pt x="121" y="552"/>
                </a:lnTo>
                <a:lnTo>
                  <a:pt x="0" y="1131"/>
                </a:lnTo>
                <a:lnTo>
                  <a:pt x="538" y="2027"/>
                </a:lnTo>
                <a:lnTo>
                  <a:pt x="1131" y="2155"/>
                </a:lnTo>
                <a:lnTo>
                  <a:pt x="2013" y="1616"/>
                </a:lnTo>
                <a:lnTo>
                  <a:pt x="2155" y="1017"/>
                </a:lnTo>
                <a:lnTo>
                  <a:pt x="1603" y="134"/>
                </a:lnTo>
                <a:lnTo>
                  <a:pt x="101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1" name="bk object 71"/>
          <p:cNvSpPr/>
          <p:nvPr/>
        </p:nvSpPr>
        <p:spPr>
          <a:xfrm>
            <a:off x="4516234" y="3724701"/>
            <a:ext cx="1540" cy="1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077" y="0"/>
                </a:moveTo>
                <a:lnTo>
                  <a:pt x="134" y="565"/>
                </a:lnTo>
                <a:lnTo>
                  <a:pt x="0" y="1178"/>
                </a:lnTo>
                <a:lnTo>
                  <a:pt x="579" y="2101"/>
                </a:lnTo>
                <a:lnTo>
                  <a:pt x="1192" y="2242"/>
                </a:lnTo>
                <a:lnTo>
                  <a:pt x="2101" y="1670"/>
                </a:lnTo>
                <a:lnTo>
                  <a:pt x="2242" y="1064"/>
                </a:lnTo>
                <a:lnTo>
                  <a:pt x="1670" y="134"/>
                </a:lnTo>
                <a:lnTo>
                  <a:pt x="107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2" name="bk object 72"/>
          <p:cNvSpPr/>
          <p:nvPr/>
        </p:nvSpPr>
        <p:spPr>
          <a:xfrm>
            <a:off x="4671434" y="3552460"/>
            <a:ext cx="1540" cy="1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050" y="0"/>
                </a:moveTo>
                <a:lnTo>
                  <a:pt x="154" y="572"/>
                </a:lnTo>
                <a:lnTo>
                  <a:pt x="0" y="1165"/>
                </a:lnTo>
                <a:lnTo>
                  <a:pt x="572" y="2074"/>
                </a:lnTo>
                <a:lnTo>
                  <a:pt x="1178" y="2216"/>
                </a:lnTo>
                <a:lnTo>
                  <a:pt x="2074" y="1650"/>
                </a:lnTo>
                <a:lnTo>
                  <a:pt x="2202" y="1050"/>
                </a:lnTo>
                <a:lnTo>
                  <a:pt x="1650" y="134"/>
                </a:lnTo>
                <a:lnTo>
                  <a:pt x="105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" name="bk object 73"/>
          <p:cNvSpPr/>
          <p:nvPr/>
        </p:nvSpPr>
        <p:spPr>
          <a:xfrm>
            <a:off x="4827274" y="3360584"/>
            <a:ext cx="1540" cy="1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165" y="0"/>
                </a:moveTo>
                <a:lnTo>
                  <a:pt x="168" y="619"/>
                </a:lnTo>
                <a:lnTo>
                  <a:pt x="0" y="1266"/>
                </a:lnTo>
                <a:lnTo>
                  <a:pt x="639" y="2276"/>
                </a:lnTo>
                <a:lnTo>
                  <a:pt x="1293" y="2431"/>
                </a:lnTo>
                <a:lnTo>
                  <a:pt x="2296" y="1805"/>
                </a:lnTo>
                <a:lnTo>
                  <a:pt x="2438" y="1138"/>
                </a:lnTo>
                <a:lnTo>
                  <a:pt x="1832" y="148"/>
                </a:lnTo>
                <a:lnTo>
                  <a:pt x="116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" name="bk object 74"/>
          <p:cNvSpPr/>
          <p:nvPr/>
        </p:nvSpPr>
        <p:spPr>
          <a:xfrm>
            <a:off x="4982062" y="3153416"/>
            <a:ext cx="1540" cy="1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138" y="0"/>
                </a:moveTo>
                <a:lnTo>
                  <a:pt x="175" y="619"/>
                </a:lnTo>
                <a:lnTo>
                  <a:pt x="0" y="1273"/>
                </a:lnTo>
                <a:lnTo>
                  <a:pt x="612" y="2249"/>
                </a:lnTo>
                <a:lnTo>
                  <a:pt x="1279" y="2411"/>
                </a:lnTo>
                <a:lnTo>
                  <a:pt x="2256" y="1798"/>
                </a:lnTo>
                <a:lnTo>
                  <a:pt x="2411" y="1145"/>
                </a:lnTo>
                <a:lnTo>
                  <a:pt x="1805" y="154"/>
                </a:lnTo>
                <a:lnTo>
                  <a:pt x="113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" name="bk object 75"/>
          <p:cNvSpPr/>
          <p:nvPr/>
        </p:nvSpPr>
        <p:spPr>
          <a:xfrm>
            <a:off x="5134046" y="2936296"/>
            <a:ext cx="1540" cy="1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172" y="0"/>
                </a:moveTo>
                <a:lnTo>
                  <a:pt x="148" y="639"/>
                </a:lnTo>
                <a:lnTo>
                  <a:pt x="0" y="1313"/>
                </a:lnTo>
                <a:lnTo>
                  <a:pt x="633" y="2337"/>
                </a:lnTo>
                <a:lnTo>
                  <a:pt x="1313" y="2505"/>
                </a:lnTo>
                <a:lnTo>
                  <a:pt x="2330" y="1852"/>
                </a:lnTo>
                <a:lnTo>
                  <a:pt x="2492" y="1192"/>
                </a:lnTo>
                <a:lnTo>
                  <a:pt x="1865" y="161"/>
                </a:lnTo>
                <a:lnTo>
                  <a:pt x="117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" name="bk object 76"/>
          <p:cNvSpPr/>
          <p:nvPr/>
        </p:nvSpPr>
        <p:spPr>
          <a:xfrm>
            <a:off x="5282128" y="2715892"/>
            <a:ext cx="1925" cy="192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239" y="0"/>
                </a:moveTo>
                <a:lnTo>
                  <a:pt x="161" y="680"/>
                </a:lnTo>
                <a:lnTo>
                  <a:pt x="0" y="1387"/>
                </a:lnTo>
                <a:lnTo>
                  <a:pt x="680" y="2478"/>
                </a:lnTo>
                <a:lnTo>
                  <a:pt x="1394" y="2647"/>
                </a:lnTo>
                <a:lnTo>
                  <a:pt x="2478" y="1966"/>
                </a:lnTo>
                <a:lnTo>
                  <a:pt x="2653" y="1266"/>
                </a:lnTo>
                <a:lnTo>
                  <a:pt x="1966" y="175"/>
                </a:lnTo>
                <a:lnTo>
                  <a:pt x="123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" name="bk object 77"/>
          <p:cNvSpPr/>
          <p:nvPr/>
        </p:nvSpPr>
        <p:spPr>
          <a:xfrm>
            <a:off x="5426054" y="2500085"/>
            <a:ext cx="1925" cy="192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306" y="0"/>
                </a:moveTo>
                <a:lnTo>
                  <a:pt x="175" y="707"/>
                </a:lnTo>
                <a:lnTo>
                  <a:pt x="0" y="1448"/>
                </a:lnTo>
                <a:lnTo>
                  <a:pt x="713" y="2573"/>
                </a:lnTo>
                <a:lnTo>
                  <a:pt x="1441" y="2754"/>
                </a:lnTo>
                <a:lnTo>
                  <a:pt x="2027" y="2411"/>
                </a:lnTo>
                <a:lnTo>
                  <a:pt x="2579" y="2047"/>
                </a:lnTo>
                <a:lnTo>
                  <a:pt x="2741" y="1313"/>
                </a:lnTo>
                <a:lnTo>
                  <a:pt x="2054" y="181"/>
                </a:lnTo>
                <a:lnTo>
                  <a:pt x="130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" name="bk object 78"/>
          <p:cNvSpPr/>
          <p:nvPr/>
        </p:nvSpPr>
        <p:spPr>
          <a:xfrm>
            <a:off x="5566612" y="2303662"/>
            <a:ext cx="1925" cy="192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367" y="0"/>
                </a:moveTo>
                <a:lnTo>
                  <a:pt x="175" y="747"/>
                </a:lnTo>
                <a:lnTo>
                  <a:pt x="0" y="1542"/>
                </a:lnTo>
                <a:lnTo>
                  <a:pt x="727" y="2727"/>
                </a:lnTo>
                <a:lnTo>
                  <a:pt x="1515" y="2923"/>
                </a:lnTo>
                <a:lnTo>
                  <a:pt x="2707" y="2175"/>
                </a:lnTo>
                <a:lnTo>
                  <a:pt x="2903" y="1387"/>
                </a:lnTo>
                <a:lnTo>
                  <a:pt x="2155" y="195"/>
                </a:lnTo>
                <a:lnTo>
                  <a:pt x="136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" name="bk object 79"/>
          <p:cNvSpPr/>
          <p:nvPr/>
        </p:nvSpPr>
        <p:spPr>
          <a:xfrm>
            <a:off x="5705656" y="2133598"/>
            <a:ext cx="1925" cy="192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353" y="0"/>
                </a:moveTo>
                <a:lnTo>
                  <a:pt x="188" y="734"/>
                </a:lnTo>
                <a:lnTo>
                  <a:pt x="0" y="1508"/>
                </a:lnTo>
                <a:lnTo>
                  <a:pt x="740" y="2680"/>
                </a:lnTo>
                <a:lnTo>
                  <a:pt x="1502" y="2869"/>
                </a:lnTo>
                <a:lnTo>
                  <a:pt x="2680" y="2128"/>
                </a:lnTo>
                <a:lnTo>
                  <a:pt x="2869" y="1353"/>
                </a:lnTo>
                <a:lnTo>
                  <a:pt x="2128" y="175"/>
                </a:lnTo>
                <a:lnTo>
                  <a:pt x="135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" name="bk object 80"/>
          <p:cNvSpPr/>
          <p:nvPr/>
        </p:nvSpPr>
        <p:spPr>
          <a:xfrm>
            <a:off x="5844400" y="1985239"/>
            <a:ext cx="1925" cy="192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374" y="0"/>
                </a:moveTo>
                <a:lnTo>
                  <a:pt x="181" y="734"/>
                </a:lnTo>
                <a:lnTo>
                  <a:pt x="0" y="1515"/>
                </a:lnTo>
                <a:lnTo>
                  <a:pt x="734" y="2687"/>
                </a:lnTo>
                <a:lnTo>
                  <a:pt x="1508" y="2869"/>
                </a:lnTo>
                <a:lnTo>
                  <a:pt x="2701" y="2128"/>
                </a:lnTo>
                <a:lnTo>
                  <a:pt x="2862" y="1360"/>
                </a:lnTo>
                <a:lnTo>
                  <a:pt x="2148" y="181"/>
                </a:lnTo>
                <a:lnTo>
                  <a:pt x="137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" name="bk object 81"/>
          <p:cNvSpPr/>
          <p:nvPr/>
        </p:nvSpPr>
        <p:spPr>
          <a:xfrm>
            <a:off x="5828560" y="1676027"/>
            <a:ext cx="1540" cy="1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003" y="0"/>
                </a:moveTo>
                <a:lnTo>
                  <a:pt x="141" y="538"/>
                </a:lnTo>
                <a:lnTo>
                  <a:pt x="0" y="1104"/>
                </a:lnTo>
                <a:lnTo>
                  <a:pt x="545" y="1966"/>
                </a:lnTo>
                <a:lnTo>
                  <a:pt x="1111" y="2088"/>
                </a:lnTo>
                <a:lnTo>
                  <a:pt x="1966" y="1562"/>
                </a:lnTo>
                <a:lnTo>
                  <a:pt x="2108" y="990"/>
                </a:lnTo>
                <a:lnTo>
                  <a:pt x="1569" y="134"/>
                </a:lnTo>
                <a:lnTo>
                  <a:pt x="100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" name="bk object 82"/>
          <p:cNvSpPr/>
          <p:nvPr/>
        </p:nvSpPr>
        <p:spPr>
          <a:xfrm>
            <a:off x="4169850" y="4390446"/>
            <a:ext cx="2311" cy="23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522" y="0"/>
                </a:moveTo>
                <a:lnTo>
                  <a:pt x="222" y="828"/>
                </a:lnTo>
                <a:lnTo>
                  <a:pt x="0" y="1690"/>
                </a:lnTo>
                <a:lnTo>
                  <a:pt x="828" y="3017"/>
                </a:lnTo>
                <a:lnTo>
                  <a:pt x="1683" y="3212"/>
                </a:lnTo>
                <a:lnTo>
                  <a:pt x="3017" y="2404"/>
                </a:lnTo>
                <a:lnTo>
                  <a:pt x="3212" y="1522"/>
                </a:lnTo>
                <a:lnTo>
                  <a:pt x="2397" y="188"/>
                </a:lnTo>
                <a:lnTo>
                  <a:pt x="152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3" name="bk object 83"/>
          <p:cNvSpPr/>
          <p:nvPr/>
        </p:nvSpPr>
        <p:spPr>
          <a:xfrm>
            <a:off x="4320111" y="4267964"/>
            <a:ext cx="2311" cy="23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576" y="0"/>
                </a:moveTo>
                <a:lnTo>
                  <a:pt x="215" y="855"/>
                </a:lnTo>
                <a:lnTo>
                  <a:pt x="0" y="1744"/>
                </a:lnTo>
                <a:lnTo>
                  <a:pt x="855" y="3125"/>
                </a:lnTo>
                <a:lnTo>
                  <a:pt x="1737" y="3327"/>
                </a:lnTo>
                <a:lnTo>
                  <a:pt x="3125" y="2492"/>
                </a:lnTo>
                <a:lnTo>
                  <a:pt x="3320" y="1582"/>
                </a:lnTo>
                <a:lnTo>
                  <a:pt x="2881" y="855"/>
                </a:lnTo>
                <a:lnTo>
                  <a:pt x="2472" y="229"/>
                </a:lnTo>
                <a:lnTo>
                  <a:pt x="157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" name="bk object 84"/>
          <p:cNvSpPr/>
          <p:nvPr/>
        </p:nvSpPr>
        <p:spPr>
          <a:xfrm>
            <a:off x="4475905" y="4119779"/>
            <a:ext cx="2311" cy="23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731" y="0"/>
                </a:moveTo>
                <a:lnTo>
                  <a:pt x="983" y="478"/>
                </a:lnTo>
                <a:lnTo>
                  <a:pt x="235" y="916"/>
                </a:lnTo>
                <a:lnTo>
                  <a:pt x="0" y="1912"/>
                </a:lnTo>
                <a:lnTo>
                  <a:pt x="943" y="3408"/>
                </a:lnTo>
                <a:lnTo>
                  <a:pt x="1912" y="3630"/>
                </a:lnTo>
                <a:lnTo>
                  <a:pt x="3401" y="2721"/>
                </a:lnTo>
                <a:lnTo>
                  <a:pt x="3644" y="1717"/>
                </a:lnTo>
                <a:lnTo>
                  <a:pt x="2714" y="222"/>
                </a:lnTo>
                <a:lnTo>
                  <a:pt x="173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" name="bk object 85"/>
          <p:cNvSpPr/>
          <p:nvPr/>
        </p:nvSpPr>
        <p:spPr>
          <a:xfrm>
            <a:off x="4635900" y="3947726"/>
            <a:ext cx="2311" cy="23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690" y="0"/>
                </a:moveTo>
                <a:lnTo>
                  <a:pt x="215" y="916"/>
                </a:lnTo>
                <a:lnTo>
                  <a:pt x="0" y="1886"/>
                </a:lnTo>
                <a:lnTo>
                  <a:pt x="916" y="3367"/>
                </a:lnTo>
                <a:lnTo>
                  <a:pt x="1886" y="3583"/>
                </a:lnTo>
                <a:lnTo>
                  <a:pt x="3347" y="2674"/>
                </a:lnTo>
                <a:lnTo>
                  <a:pt x="3576" y="1704"/>
                </a:lnTo>
                <a:lnTo>
                  <a:pt x="2660" y="222"/>
                </a:lnTo>
                <a:lnTo>
                  <a:pt x="169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6" name="bk object 86"/>
          <p:cNvSpPr/>
          <p:nvPr/>
        </p:nvSpPr>
        <p:spPr>
          <a:xfrm>
            <a:off x="4797962" y="3754457"/>
            <a:ext cx="2311" cy="23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1656" y="0"/>
                </a:moveTo>
                <a:lnTo>
                  <a:pt x="215" y="909"/>
                </a:lnTo>
                <a:lnTo>
                  <a:pt x="0" y="1865"/>
                </a:lnTo>
                <a:lnTo>
                  <a:pt x="895" y="3320"/>
                </a:lnTo>
                <a:lnTo>
                  <a:pt x="1859" y="3536"/>
                </a:lnTo>
                <a:lnTo>
                  <a:pt x="3307" y="2640"/>
                </a:lnTo>
                <a:lnTo>
                  <a:pt x="3529" y="1683"/>
                </a:lnTo>
                <a:lnTo>
                  <a:pt x="2626" y="229"/>
                </a:lnTo>
                <a:lnTo>
                  <a:pt x="165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7" name="bk object 87"/>
          <p:cNvSpPr/>
          <p:nvPr/>
        </p:nvSpPr>
        <p:spPr>
          <a:xfrm>
            <a:off x="4959743" y="3543772"/>
            <a:ext cx="2696" cy="269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1872" y="0"/>
                </a:moveTo>
                <a:lnTo>
                  <a:pt x="249" y="1003"/>
                </a:lnTo>
                <a:lnTo>
                  <a:pt x="0" y="2054"/>
                </a:lnTo>
                <a:lnTo>
                  <a:pt x="1017" y="3670"/>
                </a:lnTo>
                <a:lnTo>
                  <a:pt x="2061" y="3920"/>
                </a:lnTo>
                <a:lnTo>
                  <a:pt x="3670" y="2909"/>
                </a:lnTo>
                <a:lnTo>
                  <a:pt x="3913" y="1859"/>
                </a:lnTo>
                <a:lnTo>
                  <a:pt x="2923" y="249"/>
                </a:lnTo>
                <a:lnTo>
                  <a:pt x="187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" name="bk object 88"/>
          <p:cNvSpPr/>
          <p:nvPr/>
        </p:nvSpPr>
        <p:spPr>
          <a:xfrm>
            <a:off x="5119404" y="3321081"/>
            <a:ext cx="2696" cy="269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1838" y="0"/>
                </a:moveTo>
                <a:lnTo>
                  <a:pt x="249" y="976"/>
                </a:lnTo>
                <a:lnTo>
                  <a:pt x="0" y="2034"/>
                </a:lnTo>
                <a:lnTo>
                  <a:pt x="983" y="3610"/>
                </a:lnTo>
                <a:lnTo>
                  <a:pt x="2034" y="3859"/>
                </a:lnTo>
                <a:lnTo>
                  <a:pt x="3610" y="2882"/>
                </a:lnTo>
                <a:lnTo>
                  <a:pt x="3859" y="1825"/>
                </a:lnTo>
                <a:lnTo>
                  <a:pt x="2882" y="249"/>
                </a:lnTo>
                <a:lnTo>
                  <a:pt x="183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" name="bk object 89"/>
          <p:cNvSpPr/>
          <p:nvPr/>
        </p:nvSpPr>
        <p:spPr>
          <a:xfrm>
            <a:off x="5275109" y="3092636"/>
            <a:ext cx="2696" cy="269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1859" y="0"/>
                </a:moveTo>
                <a:lnTo>
                  <a:pt x="249" y="1017"/>
                </a:lnTo>
                <a:lnTo>
                  <a:pt x="0" y="2081"/>
                </a:lnTo>
                <a:lnTo>
                  <a:pt x="996" y="3697"/>
                </a:lnTo>
                <a:lnTo>
                  <a:pt x="2061" y="3947"/>
                </a:lnTo>
                <a:lnTo>
                  <a:pt x="3677" y="2936"/>
                </a:lnTo>
                <a:lnTo>
                  <a:pt x="3926" y="1872"/>
                </a:lnTo>
                <a:lnTo>
                  <a:pt x="2936" y="249"/>
                </a:lnTo>
                <a:lnTo>
                  <a:pt x="185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" name="bk object 90"/>
          <p:cNvSpPr/>
          <p:nvPr/>
        </p:nvSpPr>
        <p:spPr>
          <a:xfrm>
            <a:off x="5425922" y="2866100"/>
            <a:ext cx="2696" cy="269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1993" y="0"/>
                </a:moveTo>
                <a:lnTo>
                  <a:pt x="276" y="1064"/>
                </a:lnTo>
                <a:lnTo>
                  <a:pt x="0" y="2195"/>
                </a:lnTo>
                <a:lnTo>
                  <a:pt x="1077" y="3933"/>
                </a:lnTo>
                <a:lnTo>
                  <a:pt x="2209" y="4189"/>
                </a:lnTo>
                <a:lnTo>
                  <a:pt x="3926" y="3125"/>
                </a:lnTo>
                <a:lnTo>
                  <a:pt x="4203" y="1980"/>
                </a:lnTo>
                <a:lnTo>
                  <a:pt x="3125" y="262"/>
                </a:lnTo>
                <a:lnTo>
                  <a:pt x="199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1" name="bk object 91"/>
          <p:cNvSpPr/>
          <p:nvPr/>
        </p:nvSpPr>
        <p:spPr>
          <a:xfrm>
            <a:off x="5572060" y="2651818"/>
            <a:ext cx="2696" cy="269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1980" y="0"/>
                </a:moveTo>
                <a:lnTo>
                  <a:pt x="262" y="1050"/>
                </a:lnTo>
                <a:lnTo>
                  <a:pt x="0" y="2168"/>
                </a:lnTo>
                <a:lnTo>
                  <a:pt x="1064" y="3886"/>
                </a:lnTo>
                <a:lnTo>
                  <a:pt x="2168" y="4135"/>
                </a:lnTo>
                <a:lnTo>
                  <a:pt x="3886" y="3084"/>
                </a:lnTo>
                <a:lnTo>
                  <a:pt x="4135" y="1966"/>
                </a:lnTo>
                <a:lnTo>
                  <a:pt x="3084" y="249"/>
                </a:lnTo>
                <a:lnTo>
                  <a:pt x="198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2" name="bk object 92"/>
          <p:cNvSpPr/>
          <p:nvPr/>
        </p:nvSpPr>
        <p:spPr>
          <a:xfrm>
            <a:off x="5714548" y="2463596"/>
            <a:ext cx="2696" cy="269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2040" y="0"/>
                </a:moveTo>
                <a:lnTo>
                  <a:pt x="262" y="1091"/>
                </a:lnTo>
                <a:lnTo>
                  <a:pt x="0" y="2256"/>
                </a:lnTo>
                <a:lnTo>
                  <a:pt x="1097" y="4014"/>
                </a:lnTo>
                <a:lnTo>
                  <a:pt x="2242" y="4277"/>
                </a:lnTo>
                <a:lnTo>
                  <a:pt x="4021" y="3185"/>
                </a:lnTo>
                <a:lnTo>
                  <a:pt x="4283" y="2034"/>
                </a:lnTo>
                <a:lnTo>
                  <a:pt x="3185" y="262"/>
                </a:lnTo>
                <a:lnTo>
                  <a:pt x="204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3" name="bk object 93"/>
          <p:cNvSpPr/>
          <p:nvPr/>
        </p:nvSpPr>
        <p:spPr>
          <a:xfrm>
            <a:off x="5855257" y="2299760"/>
            <a:ext cx="3081" cy="3081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2128" y="0"/>
                </a:moveTo>
                <a:lnTo>
                  <a:pt x="276" y="1151"/>
                </a:lnTo>
                <a:lnTo>
                  <a:pt x="0" y="2370"/>
                </a:lnTo>
                <a:lnTo>
                  <a:pt x="1145" y="4223"/>
                </a:lnTo>
                <a:lnTo>
                  <a:pt x="2364" y="4499"/>
                </a:lnTo>
                <a:lnTo>
                  <a:pt x="4236" y="3347"/>
                </a:lnTo>
                <a:lnTo>
                  <a:pt x="4512" y="2128"/>
                </a:lnTo>
                <a:lnTo>
                  <a:pt x="3347" y="276"/>
                </a:lnTo>
                <a:lnTo>
                  <a:pt x="212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4" name="bk object 94"/>
          <p:cNvSpPr/>
          <p:nvPr/>
        </p:nvSpPr>
        <p:spPr>
          <a:xfrm>
            <a:off x="5995458" y="2156521"/>
            <a:ext cx="3081" cy="3081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2128" y="0"/>
                </a:moveTo>
                <a:lnTo>
                  <a:pt x="276" y="1151"/>
                </a:lnTo>
                <a:lnTo>
                  <a:pt x="0" y="2384"/>
                </a:lnTo>
                <a:lnTo>
                  <a:pt x="1131" y="4223"/>
                </a:lnTo>
                <a:lnTo>
                  <a:pt x="2364" y="4512"/>
                </a:lnTo>
                <a:lnTo>
                  <a:pt x="4209" y="3361"/>
                </a:lnTo>
                <a:lnTo>
                  <a:pt x="4512" y="2141"/>
                </a:lnTo>
                <a:lnTo>
                  <a:pt x="3347" y="289"/>
                </a:lnTo>
                <a:lnTo>
                  <a:pt x="212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5" name="bk object 95"/>
          <p:cNvSpPr/>
          <p:nvPr/>
        </p:nvSpPr>
        <p:spPr>
          <a:xfrm>
            <a:off x="5983438" y="1854367"/>
            <a:ext cx="1925" cy="192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495" y="0"/>
                </a:moveTo>
                <a:lnTo>
                  <a:pt x="195" y="801"/>
                </a:lnTo>
                <a:lnTo>
                  <a:pt x="0" y="1643"/>
                </a:lnTo>
                <a:lnTo>
                  <a:pt x="801" y="2943"/>
                </a:lnTo>
                <a:lnTo>
                  <a:pt x="1656" y="3145"/>
                </a:lnTo>
                <a:lnTo>
                  <a:pt x="2950" y="2337"/>
                </a:lnTo>
                <a:lnTo>
                  <a:pt x="3152" y="1488"/>
                </a:lnTo>
                <a:lnTo>
                  <a:pt x="2710" y="801"/>
                </a:lnTo>
                <a:lnTo>
                  <a:pt x="2350" y="188"/>
                </a:lnTo>
                <a:lnTo>
                  <a:pt x="14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6" name="bk object 96"/>
          <p:cNvSpPr/>
          <p:nvPr/>
        </p:nvSpPr>
        <p:spPr>
          <a:xfrm>
            <a:off x="4264405" y="4658185"/>
            <a:ext cx="2696" cy="269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2034" y="0"/>
                </a:moveTo>
                <a:lnTo>
                  <a:pt x="276" y="1111"/>
                </a:lnTo>
                <a:lnTo>
                  <a:pt x="0" y="2269"/>
                </a:lnTo>
                <a:lnTo>
                  <a:pt x="1091" y="4048"/>
                </a:lnTo>
                <a:lnTo>
                  <a:pt x="2236" y="4324"/>
                </a:lnTo>
                <a:lnTo>
                  <a:pt x="4014" y="3212"/>
                </a:lnTo>
                <a:lnTo>
                  <a:pt x="4290" y="2054"/>
                </a:lnTo>
                <a:lnTo>
                  <a:pt x="3185" y="276"/>
                </a:lnTo>
                <a:lnTo>
                  <a:pt x="203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7" name="bk object 97"/>
          <p:cNvSpPr/>
          <p:nvPr/>
        </p:nvSpPr>
        <p:spPr>
          <a:xfrm>
            <a:off x="4423087" y="4512658"/>
            <a:ext cx="2696" cy="269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2054" y="0"/>
                </a:moveTo>
                <a:lnTo>
                  <a:pt x="276" y="1104"/>
                </a:lnTo>
                <a:lnTo>
                  <a:pt x="0" y="2269"/>
                </a:lnTo>
                <a:lnTo>
                  <a:pt x="1111" y="4014"/>
                </a:lnTo>
                <a:lnTo>
                  <a:pt x="2269" y="4290"/>
                </a:lnTo>
                <a:lnTo>
                  <a:pt x="4034" y="3212"/>
                </a:lnTo>
                <a:lnTo>
                  <a:pt x="4310" y="2047"/>
                </a:lnTo>
                <a:lnTo>
                  <a:pt x="3712" y="1104"/>
                </a:lnTo>
                <a:lnTo>
                  <a:pt x="3219" y="276"/>
                </a:lnTo>
                <a:lnTo>
                  <a:pt x="205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8" name="bk object 98"/>
          <p:cNvSpPr/>
          <p:nvPr/>
        </p:nvSpPr>
        <p:spPr>
          <a:xfrm>
            <a:off x="4587549" y="4341728"/>
            <a:ext cx="3081" cy="3081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2216" y="0"/>
                </a:moveTo>
                <a:lnTo>
                  <a:pt x="1279" y="606"/>
                </a:lnTo>
                <a:lnTo>
                  <a:pt x="303" y="1192"/>
                </a:lnTo>
                <a:lnTo>
                  <a:pt x="0" y="2465"/>
                </a:lnTo>
                <a:lnTo>
                  <a:pt x="648" y="3462"/>
                </a:lnTo>
                <a:lnTo>
                  <a:pt x="1192" y="4378"/>
                </a:lnTo>
                <a:lnTo>
                  <a:pt x="2465" y="4681"/>
                </a:lnTo>
                <a:lnTo>
                  <a:pt x="4378" y="3462"/>
                </a:lnTo>
                <a:lnTo>
                  <a:pt x="4667" y="2216"/>
                </a:lnTo>
                <a:lnTo>
                  <a:pt x="3475" y="303"/>
                </a:lnTo>
                <a:lnTo>
                  <a:pt x="221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9" name="bk object 99"/>
          <p:cNvSpPr/>
          <p:nvPr/>
        </p:nvSpPr>
        <p:spPr>
          <a:xfrm>
            <a:off x="4755805" y="4148135"/>
            <a:ext cx="3081" cy="3081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2182" y="0"/>
                </a:moveTo>
                <a:lnTo>
                  <a:pt x="289" y="1165"/>
                </a:lnTo>
                <a:lnTo>
                  <a:pt x="0" y="2411"/>
                </a:lnTo>
                <a:lnTo>
                  <a:pt x="1192" y="4290"/>
                </a:lnTo>
                <a:lnTo>
                  <a:pt x="2418" y="4593"/>
                </a:lnTo>
                <a:lnTo>
                  <a:pt x="3374" y="4014"/>
                </a:lnTo>
                <a:lnTo>
                  <a:pt x="4317" y="3401"/>
                </a:lnTo>
                <a:lnTo>
                  <a:pt x="4607" y="2189"/>
                </a:lnTo>
                <a:lnTo>
                  <a:pt x="3435" y="276"/>
                </a:lnTo>
                <a:lnTo>
                  <a:pt x="218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0" name="bk object 100"/>
          <p:cNvSpPr/>
          <p:nvPr/>
        </p:nvSpPr>
        <p:spPr>
          <a:xfrm>
            <a:off x="4925098" y="3935282"/>
            <a:ext cx="3081" cy="3081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2276" y="0"/>
                </a:moveTo>
                <a:lnTo>
                  <a:pt x="309" y="1212"/>
                </a:lnTo>
                <a:lnTo>
                  <a:pt x="0" y="2505"/>
                </a:lnTo>
                <a:lnTo>
                  <a:pt x="1225" y="4452"/>
                </a:lnTo>
                <a:lnTo>
                  <a:pt x="2512" y="4762"/>
                </a:lnTo>
                <a:lnTo>
                  <a:pt x="4465" y="3536"/>
                </a:lnTo>
                <a:lnTo>
                  <a:pt x="4762" y="2256"/>
                </a:lnTo>
                <a:lnTo>
                  <a:pt x="3549" y="303"/>
                </a:lnTo>
                <a:lnTo>
                  <a:pt x="227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1" name="bk object 101"/>
          <p:cNvSpPr/>
          <p:nvPr/>
        </p:nvSpPr>
        <p:spPr>
          <a:xfrm>
            <a:off x="5092905" y="3708081"/>
            <a:ext cx="3081" cy="3081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2384" y="0"/>
                </a:moveTo>
                <a:lnTo>
                  <a:pt x="330" y="1273"/>
                </a:lnTo>
                <a:lnTo>
                  <a:pt x="0" y="2626"/>
                </a:lnTo>
                <a:lnTo>
                  <a:pt x="1266" y="4674"/>
                </a:lnTo>
                <a:lnTo>
                  <a:pt x="2626" y="4997"/>
                </a:lnTo>
                <a:lnTo>
                  <a:pt x="4688" y="3718"/>
                </a:lnTo>
                <a:lnTo>
                  <a:pt x="5004" y="2364"/>
                </a:lnTo>
                <a:lnTo>
                  <a:pt x="4310" y="1273"/>
                </a:lnTo>
                <a:lnTo>
                  <a:pt x="3738" y="316"/>
                </a:lnTo>
                <a:lnTo>
                  <a:pt x="238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2" name="bk object 102"/>
          <p:cNvSpPr/>
          <p:nvPr/>
        </p:nvSpPr>
        <p:spPr>
          <a:xfrm>
            <a:off x="5257042" y="3472719"/>
            <a:ext cx="3466" cy="3466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2445" y="0"/>
                </a:moveTo>
                <a:lnTo>
                  <a:pt x="323" y="1313"/>
                </a:lnTo>
                <a:lnTo>
                  <a:pt x="0" y="2714"/>
                </a:lnTo>
                <a:lnTo>
                  <a:pt x="1320" y="4836"/>
                </a:lnTo>
                <a:lnTo>
                  <a:pt x="2707" y="5152"/>
                </a:lnTo>
                <a:lnTo>
                  <a:pt x="4822" y="3832"/>
                </a:lnTo>
                <a:lnTo>
                  <a:pt x="5152" y="2451"/>
                </a:lnTo>
                <a:lnTo>
                  <a:pt x="3839" y="336"/>
                </a:lnTo>
                <a:lnTo>
                  <a:pt x="244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3" name="bk object 103"/>
          <p:cNvSpPr/>
          <p:nvPr/>
        </p:nvSpPr>
        <p:spPr>
          <a:xfrm>
            <a:off x="5416025" y="3236698"/>
            <a:ext cx="3466" cy="3466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2424" y="0"/>
                </a:moveTo>
                <a:lnTo>
                  <a:pt x="316" y="1299"/>
                </a:lnTo>
                <a:lnTo>
                  <a:pt x="0" y="2667"/>
                </a:lnTo>
                <a:lnTo>
                  <a:pt x="1306" y="4775"/>
                </a:lnTo>
                <a:lnTo>
                  <a:pt x="2674" y="5098"/>
                </a:lnTo>
                <a:lnTo>
                  <a:pt x="4775" y="3792"/>
                </a:lnTo>
                <a:lnTo>
                  <a:pt x="5092" y="2404"/>
                </a:lnTo>
                <a:lnTo>
                  <a:pt x="3778" y="323"/>
                </a:lnTo>
                <a:lnTo>
                  <a:pt x="242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4" name="bk object 104"/>
          <p:cNvSpPr/>
          <p:nvPr/>
        </p:nvSpPr>
        <p:spPr>
          <a:xfrm>
            <a:off x="5569127" y="3008558"/>
            <a:ext cx="3466" cy="3466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2546" y="0"/>
                </a:moveTo>
                <a:lnTo>
                  <a:pt x="336" y="1374"/>
                </a:lnTo>
                <a:lnTo>
                  <a:pt x="0" y="2808"/>
                </a:lnTo>
                <a:lnTo>
                  <a:pt x="1353" y="5011"/>
                </a:lnTo>
                <a:lnTo>
                  <a:pt x="2808" y="5341"/>
                </a:lnTo>
                <a:lnTo>
                  <a:pt x="5011" y="3967"/>
                </a:lnTo>
                <a:lnTo>
                  <a:pt x="5348" y="2532"/>
                </a:lnTo>
                <a:lnTo>
                  <a:pt x="4611" y="1374"/>
                </a:lnTo>
                <a:lnTo>
                  <a:pt x="3987" y="330"/>
                </a:lnTo>
                <a:lnTo>
                  <a:pt x="254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5" name="bk object 105"/>
          <p:cNvSpPr/>
          <p:nvPr/>
        </p:nvSpPr>
        <p:spPr>
          <a:xfrm>
            <a:off x="5716858" y="2801621"/>
            <a:ext cx="3466" cy="3466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2620" y="0"/>
                </a:moveTo>
                <a:lnTo>
                  <a:pt x="350" y="1407"/>
                </a:lnTo>
                <a:lnTo>
                  <a:pt x="0" y="2889"/>
                </a:lnTo>
                <a:lnTo>
                  <a:pt x="1401" y="5159"/>
                </a:lnTo>
                <a:lnTo>
                  <a:pt x="2896" y="5503"/>
                </a:lnTo>
                <a:lnTo>
                  <a:pt x="5166" y="4095"/>
                </a:lnTo>
                <a:lnTo>
                  <a:pt x="5509" y="2613"/>
                </a:lnTo>
                <a:lnTo>
                  <a:pt x="4102" y="343"/>
                </a:lnTo>
                <a:lnTo>
                  <a:pt x="262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6" name="bk object 106"/>
          <p:cNvSpPr/>
          <p:nvPr/>
        </p:nvSpPr>
        <p:spPr>
          <a:xfrm>
            <a:off x="5861012" y="2621123"/>
            <a:ext cx="3466" cy="3466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2579" y="0"/>
                </a:moveTo>
                <a:lnTo>
                  <a:pt x="336" y="1394"/>
                </a:lnTo>
                <a:lnTo>
                  <a:pt x="0" y="2862"/>
                </a:lnTo>
                <a:lnTo>
                  <a:pt x="1387" y="5105"/>
                </a:lnTo>
                <a:lnTo>
                  <a:pt x="2855" y="5449"/>
                </a:lnTo>
                <a:lnTo>
                  <a:pt x="5098" y="4048"/>
                </a:lnTo>
                <a:lnTo>
                  <a:pt x="5442" y="2586"/>
                </a:lnTo>
                <a:lnTo>
                  <a:pt x="4048" y="343"/>
                </a:lnTo>
                <a:lnTo>
                  <a:pt x="257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7" name="bk object 107"/>
          <p:cNvSpPr/>
          <p:nvPr/>
        </p:nvSpPr>
        <p:spPr>
          <a:xfrm>
            <a:off x="6003128" y="2463445"/>
            <a:ext cx="3851" cy="3851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741" y="0"/>
                </a:moveTo>
                <a:lnTo>
                  <a:pt x="363" y="1468"/>
                </a:lnTo>
                <a:lnTo>
                  <a:pt x="0" y="3031"/>
                </a:lnTo>
                <a:lnTo>
                  <a:pt x="1468" y="5402"/>
                </a:lnTo>
                <a:lnTo>
                  <a:pt x="3017" y="5772"/>
                </a:lnTo>
                <a:lnTo>
                  <a:pt x="5402" y="4290"/>
                </a:lnTo>
                <a:lnTo>
                  <a:pt x="5772" y="2727"/>
                </a:lnTo>
                <a:lnTo>
                  <a:pt x="4297" y="363"/>
                </a:lnTo>
                <a:lnTo>
                  <a:pt x="274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8" name="bk object 108"/>
          <p:cNvSpPr/>
          <p:nvPr/>
        </p:nvSpPr>
        <p:spPr>
          <a:xfrm>
            <a:off x="6144488" y="2325518"/>
            <a:ext cx="3851" cy="3851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795" y="0"/>
                </a:moveTo>
                <a:lnTo>
                  <a:pt x="377" y="1508"/>
                </a:lnTo>
                <a:lnTo>
                  <a:pt x="0" y="3098"/>
                </a:lnTo>
                <a:lnTo>
                  <a:pt x="1495" y="5516"/>
                </a:lnTo>
                <a:lnTo>
                  <a:pt x="3084" y="5880"/>
                </a:lnTo>
                <a:lnTo>
                  <a:pt x="5509" y="4391"/>
                </a:lnTo>
                <a:lnTo>
                  <a:pt x="5866" y="2795"/>
                </a:lnTo>
                <a:lnTo>
                  <a:pt x="4378" y="377"/>
                </a:lnTo>
                <a:lnTo>
                  <a:pt x="27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9" name="bk object 109"/>
          <p:cNvSpPr/>
          <p:nvPr/>
        </p:nvSpPr>
        <p:spPr>
          <a:xfrm>
            <a:off x="6135690" y="2030278"/>
            <a:ext cx="3081" cy="3081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2189" y="0"/>
                </a:moveTo>
                <a:lnTo>
                  <a:pt x="309" y="1178"/>
                </a:lnTo>
                <a:lnTo>
                  <a:pt x="0" y="2424"/>
                </a:lnTo>
                <a:lnTo>
                  <a:pt x="1192" y="4310"/>
                </a:lnTo>
                <a:lnTo>
                  <a:pt x="2424" y="4600"/>
                </a:lnTo>
                <a:lnTo>
                  <a:pt x="4324" y="3421"/>
                </a:lnTo>
                <a:lnTo>
                  <a:pt x="4600" y="2189"/>
                </a:lnTo>
                <a:lnTo>
                  <a:pt x="3435" y="289"/>
                </a:lnTo>
                <a:lnTo>
                  <a:pt x="218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0" name="bk object 110"/>
          <p:cNvSpPr/>
          <p:nvPr/>
        </p:nvSpPr>
        <p:spPr>
          <a:xfrm>
            <a:off x="6123184" y="1737458"/>
            <a:ext cx="1925" cy="192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495" y="0"/>
                </a:moveTo>
                <a:lnTo>
                  <a:pt x="195" y="801"/>
                </a:lnTo>
                <a:lnTo>
                  <a:pt x="0" y="1650"/>
                </a:lnTo>
                <a:lnTo>
                  <a:pt x="801" y="2943"/>
                </a:lnTo>
                <a:lnTo>
                  <a:pt x="1643" y="3145"/>
                </a:lnTo>
                <a:lnTo>
                  <a:pt x="2936" y="2337"/>
                </a:lnTo>
                <a:lnTo>
                  <a:pt x="3132" y="1488"/>
                </a:lnTo>
                <a:lnTo>
                  <a:pt x="2330" y="195"/>
                </a:lnTo>
                <a:lnTo>
                  <a:pt x="14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1" name="bk object 111"/>
          <p:cNvSpPr/>
          <p:nvPr/>
        </p:nvSpPr>
        <p:spPr>
          <a:xfrm>
            <a:off x="4526287" y="4733326"/>
            <a:ext cx="3851" cy="3851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822" y="0"/>
                </a:moveTo>
                <a:lnTo>
                  <a:pt x="377" y="1522"/>
                </a:lnTo>
                <a:lnTo>
                  <a:pt x="0" y="3132"/>
                </a:lnTo>
                <a:lnTo>
                  <a:pt x="830" y="4432"/>
                </a:lnTo>
                <a:lnTo>
                  <a:pt x="1522" y="5570"/>
                </a:lnTo>
                <a:lnTo>
                  <a:pt x="3125" y="5954"/>
                </a:lnTo>
                <a:lnTo>
                  <a:pt x="4351" y="5179"/>
                </a:lnTo>
                <a:lnTo>
                  <a:pt x="5597" y="4432"/>
                </a:lnTo>
                <a:lnTo>
                  <a:pt x="5954" y="2822"/>
                </a:lnTo>
                <a:lnTo>
                  <a:pt x="4432" y="363"/>
                </a:lnTo>
                <a:lnTo>
                  <a:pt x="282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2" name="bk object 112"/>
          <p:cNvSpPr/>
          <p:nvPr/>
        </p:nvSpPr>
        <p:spPr>
          <a:xfrm>
            <a:off x="4700672" y="4540424"/>
            <a:ext cx="3851" cy="3851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795" y="0"/>
                </a:moveTo>
                <a:lnTo>
                  <a:pt x="356" y="1495"/>
                </a:lnTo>
                <a:lnTo>
                  <a:pt x="0" y="3071"/>
                </a:lnTo>
                <a:lnTo>
                  <a:pt x="1495" y="5509"/>
                </a:lnTo>
                <a:lnTo>
                  <a:pt x="3084" y="5866"/>
                </a:lnTo>
                <a:lnTo>
                  <a:pt x="5509" y="4378"/>
                </a:lnTo>
                <a:lnTo>
                  <a:pt x="5880" y="2795"/>
                </a:lnTo>
                <a:lnTo>
                  <a:pt x="4378" y="356"/>
                </a:lnTo>
                <a:lnTo>
                  <a:pt x="27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3" name="bk object 113"/>
          <p:cNvSpPr/>
          <p:nvPr/>
        </p:nvSpPr>
        <p:spPr>
          <a:xfrm>
            <a:off x="4877590" y="4326437"/>
            <a:ext cx="3851" cy="3851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882" y="0"/>
                </a:moveTo>
                <a:lnTo>
                  <a:pt x="383" y="1542"/>
                </a:lnTo>
                <a:lnTo>
                  <a:pt x="0" y="3179"/>
                </a:lnTo>
                <a:lnTo>
                  <a:pt x="1535" y="5671"/>
                </a:lnTo>
                <a:lnTo>
                  <a:pt x="3179" y="6055"/>
                </a:lnTo>
                <a:lnTo>
                  <a:pt x="5678" y="4512"/>
                </a:lnTo>
                <a:lnTo>
                  <a:pt x="6062" y="2876"/>
                </a:lnTo>
                <a:lnTo>
                  <a:pt x="4512" y="377"/>
                </a:lnTo>
                <a:lnTo>
                  <a:pt x="288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4" name="bk object 114"/>
          <p:cNvSpPr/>
          <p:nvPr/>
        </p:nvSpPr>
        <p:spPr>
          <a:xfrm>
            <a:off x="5054172" y="4096064"/>
            <a:ext cx="3851" cy="3851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849" y="0"/>
                </a:moveTo>
                <a:lnTo>
                  <a:pt x="383" y="1515"/>
                </a:lnTo>
                <a:lnTo>
                  <a:pt x="0" y="3145"/>
                </a:lnTo>
                <a:lnTo>
                  <a:pt x="1522" y="5617"/>
                </a:lnTo>
                <a:lnTo>
                  <a:pt x="3152" y="5988"/>
                </a:lnTo>
                <a:lnTo>
                  <a:pt x="5624" y="4452"/>
                </a:lnTo>
                <a:lnTo>
                  <a:pt x="6008" y="2835"/>
                </a:lnTo>
                <a:lnTo>
                  <a:pt x="4472" y="363"/>
                </a:lnTo>
                <a:lnTo>
                  <a:pt x="284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5" name="bk object 115"/>
          <p:cNvSpPr/>
          <p:nvPr/>
        </p:nvSpPr>
        <p:spPr>
          <a:xfrm>
            <a:off x="5227463" y="3854953"/>
            <a:ext cx="3851" cy="3851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990" y="0"/>
                </a:moveTo>
                <a:lnTo>
                  <a:pt x="417" y="1589"/>
                </a:lnTo>
                <a:lnTo>
                  <a:pt x="0" y="3293"/>
                </a:lnTo>
                <a:lnTo>
                  <a:pt x="1609" y="5887"/>
                </a:lnTo>
                <a:lnTo>
                  <a:pt x="3313" y="6270"/>
                </a:lnTo>
                <a:lnTo>
                  <a:pt x="5893" y="4667"/>
                </a:lnTo>
                <a:lnTo>
                  <a:pt x="6284" y="2977"/>
                </a:lnTo>
                <a:lnTo>
                  <a:pt x="4681" y="383"/>
                </a:lnTo>
                <a:lnTo>
                  <a:pt x="299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6" name="bk object 116"/>
          <p:cNvSpPr/>
          <p:nvPr/>
        </p:nvSpPr>
        <p:spPr>
          <a:xfrm>
            <a:off x="5395450" y="3610444"/>
            <a:ext cx="4236" cy="4236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071" y="0"/>
                </a:moveTo>
                <a:lnTo>
                  <a:pt x="410" y="1643"/>
                </a:lnTo>
                <a:lnTo>
                  <a:pt x="0" y="3408"/>
                </a:lnTo>
                <a:lnTo>
                  <a:pt x="1663" y="6062"/>
                </a:lnTo>
                <a:lnTo>
                  <a:pt x="3408" y="6466"/>
                </a:lnTo>
                <a:lnTo>
                  <a:pt x="6062" y="4816"/>
                </a:lnTo>
                <a:lnTo>
                  <a:pt x="6479" y="3071"/>
                </a:lnTo>
                <a:lnTo>
                  <a:pt x="4816" y="417"/>
                </a:lnTo>
                <a:lnTo>
                  <a:pt x="307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7" name="bk object 117"/>
          <p:cNvSpPr/>
          <p:nvPr/>
        </p:nvSpPr>
        <p:spPr>
          <a:xfrm>
            <a:off x="5556941" y="3371125"/>
            <a:ext cx="4236" cy="4236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044" y="0"/>
                </a:moveTo>
                <a:lnTo>
                  <a:pt x="410" y="1630"/>
                </a:lnTo>
                <a:lnTo>
                  <a:pt x="0" y="3361"/>
                </a:lnTo>
                <a:lnTo>
                  <a:pt x="1630" y="5994"/>
                </a:lnTo>
                <a:lnTo>
                  <a:pt x="3374" y="6392"/>
                </a:lnTo>
                <a:lnTo>
                  <a:pt x="5988" y="4762"/>
                </a:lnTo>
                <a:lnTo>
                  <a:pt x="6392" y="3031"/>
                </a:lnTo>
                <a:lnTo>
                  <a:pt x="4762" y="397"/>
                </a:lnTo>
                <a:lnTo>
                  <a:pt x="304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8" name="bk object 118"/>
          <p:cNvSpPr/>
          <p:nvPr/>
        </p:nvSpPr>
        <p:spPr>
          <a:xfrm>
            <a:off x="5711493" y="3147181"/>
            <a:ext cx="4236" cy="4236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7" y="0"/>
                </a:moveTo>
                <a:lnTo>
                  <a:pt x="451" y="1778"/>
                </a:lnTo>
                <a:lnTo>
                  <a:pt x="0" y="3670"/>
                </a:lnTo>
                <a:lnTo>
                  <a:pt x="1791" y="6513"/>
                </a:lnTo>
                <a:lnTo>
                  <a:pt x="3670" y="6957"/>
                </a:lnTo>
                <a:lnTo>
                  <a:pt x="6540" y="5186"/>
                </a:lnTo>
                <a:lnTo>
                  <a:pt x="6978" y="3307"/>
                </a:lnTo>
                <a:lnTo>
                  <a:pt x="5193" y="437"/>
                </a:lnTo>
                <a:lnTo>
                  <a:pt x="330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9" name="bk object 119"/>
          <p:cNvSpPr/>
          <p:nvPr/>
        </p:nvSpPr>
        <p:spPr>
          <a:xfrm>
            <a:off x="5860543" y="2949481"/>
            <a:ext cx="4236" cy="4236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266" y="0"/>
                </a:moveTo>
                <a:lnTo>
                  <a:pt x="444" y="1758"/>
                </a:lnTo>
                <a:lnTo>
                  <a:pt x="0" y="3617"/>
                </a:lnTo>
                <a:lnTo>
                  <a:pt x="1764" y="6452"/>
                </a:lnTo>
                <a:lnTo>
                  <a:pt x="3617" y="6883"/>
                </a:lnTo>
                <a:lnTo>
                  <a:pt x="6452" y="5125"/>
                </a:lnTo>
                <a:lnTo>
                  <a:pt x="6877" y="3273"/>
                </a:lnTo>
                <a:lnTo>
                  <a:pt x="5959" y="1758"/>
                </a:lnTo>
                <a:lnTo>
                  <a:pt x="5125" y="431"/>
                </a:lnTo>
                <a:lnTo>
                  <a:pt x="326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0" name="bk object 120"/>
          <p:cNvSpPr/>
          <p:nvPr/>
        </p:nvSpPr>
        <p:spPr>
          <a:xfrm>
            <a:off x="6005965" y="2776446"/>
            <a:ext cx="4236" cy="4236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266" y="0"/>
                </a:moveTo>
                <a:lnTo>
                  <a:pt x="444" y="1758"/>
                </a:lnTo>
                <a:lnTo>
                  <a:pt x="0" y="3623"/>
                </a:lnTo>
                <a:lnTo>
                  <a:pt x="1778" y="6446"/>
                </a:lnTo>
                <a:lnTo>
                  <a:pt x="3630" y="6897"/>
                </a:lnTo>
                <a:lnTo>
                  <a:pt x="6452" y="5132"/>
                </a:lnTo>
                <a:lnTo>
                  <a:pt x="6890" y="3266"/>
                </a:lnTo>
                <a:lnTo>
                  <a:pt x="5125" y="444"/>
                </a:lnTo>
                <a:lnTo>
                  <a:pt x="326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1" name="bk object 121"/>
          <p:cNvSpPr/>
          <p:nvPr/>
        </p:nvSpPr>
        <p:spPr>
          <a:xfrm>
            <a:off x="6149188" y="2625115"/>
            <a:ext cx="4621" cy="4621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522" y="0"/>
                </a:moveTo>
                <a:lnTo>
                  <a:pt x="478" y="1879"/>
                </a:lnTo>
                <a:lnTo>
                  <a:pt x="0" y="3886"/>
                </a:lnTo>
                <a:lnTo>
                  <a:pt x="1899" y="6931"/>
                </a:lnTo>
                <a:lnTo>
                  <a:pt x="3906" y="7395"/>
                </a:lnTo>
                <a:lnTo>
                  <a:pt x="6937" y="5509"/>
                </a:lnTo>
                <a:lnTo>
                  <a:pt x="7395" y="3509"/>
                </a:lnTo>
                <a:lnTo>
                  <a:pt x="5516" y="458"/>
                </a:lnTo>
                <a:lnTo>
                  <a:pt x="352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2" name="bk object 122"/>
          <p:cNvSpPr/>
          <p:nvPr/>
        </p:nvSpPr>
        <p:spPr>
          <a:xfrm>
            <a:off x="6291539" y="2493082"/>
            <a:ext cx="4621" cy="4621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502" y="0"/>
                </a:moveTo>
                <a:lnTo>
                  <a:pt x="478" y="1886"/>
                </a:lnTo>
                <a:lnTo>
                  <a:pt x="0" y="3893"/>
                </a:lnTo>
                <a:lnTo>
                  <a:pt x="1886" y="6937"/>
                </a:lnTo>
                <a:lnTo>
                  <a:pt x="3886" y="7395"/>
                </a:lnTo>
                <a:lnTo>
                  <a:pt x="6924" y="5509"/>
                </a:lnTo>
                <a:lnTo>
                  <a:pt x="7395" y="3516"/>
                </a:lnTo>
                <a:lnTo>
                  <a:pt x="5516" y="471"/>
                </a:lnTo>
                <a:lnTo>
                  <a:pt x="350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3" name="bk object 123"/>
          <p:cNvSpPr/>
          <p:nvPr/>
        </p:nvSpPr>
        <p:spPr>
          <a:xfrm>
            <a:off x="6285694" y="2204354"/>
            <a:ext cx="3851" cy="3851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781" y="0"/>
                </a:moveTo>
                <a:lnTo>
                  <a:pt x="377" y="1502"/>
                </a:lnTo>
                <a:lnTo>
                  <a:pt x="0" y="3091"/>
                </a:lnTo>
                <a:lnTo>
                  <a:pt x="1502" y="5516"/>
                </a:lnTo>
                <a:lnTo>
                  <a:pt x="3105" y="5873"/>
                </a:lnTo>
                <a:lnTo>
                  <a:pt x="5516" y="4378"/>
                </a:lnTo>
                <a:lnTo>
                  <a:pt x="5887" y="2781"/>
                </a:lnTo>
                <a:lnTo>
                  <a:pt x="4378" y="363"/>
                </a:lnTo>
                <a:lnTo>
                  <a:pt x="278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4" name="bk object 124"/>
          <p:cNvSpPr/>
          <p:nvPr/>
        </p:nvSpPr>
        <p:spPr>
          <a:xfrm>
            <a:off x="6276254" y="1917822"/>
            <a:ext cx="3081" cy="3081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2323" y="0"/>
                </a:moveTo>
                <a:lnTo>
                  <a:pt x="1313" y="619"/>
                </a:lnTo>
                <a:lnTo>
                  <a:pt x="323" y="1259"/>
                </a:lnTo>
                <a:lnTo>
                  <a:pt x="0" y="2573"/>
                </a:lnTo>
                <a:lnTo>
                  <a:pt x="1259" y="4580"/>
                </a:lnTo>
                <a:lnTo>
                  <a:pt x="2579" y="4903"/>
                </a:lnTo>
                <a:lnTo>
                  <a:pt x="4580" y="3650"/>
                </a:lnTo>
                <a:lnTo>
                  <a:pt x="4883" y="2323"/>
                </a:lnTo>
                <a:lnTo>
                  <a:pt x="3644" y="316"/>
                </a:lnTo>
                <a:lnTo>
                  <a:pt x="232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5" name="bk object 125"/>
          <p:cNvSpPr/>
          <p:nvPr/>
        </p:nvSpPr>
        <p:spPr>
          <a:xfrm>
            <a:off x="6263596" y="1631213"/>
            <a:ext cx="1925" cy="192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481" y="0"/>
                </a:moveTo>
                <a:lnTo>
                  <a:pt x="188" y="788"/>
                </a:lnTo>
                <a:lnTo>
                  <a:pt x="0" y="1630"/>
                </a:lnTo>
                <a:lnTo>
                  <a:pt x="788" y="2903"/>
                </a:lnTo>
                <a:lnTo>
                  <a:pt x="1630" y="3098"/>
                </a:lnTo>
                <a:lnTo>
                  <a:pt x="2923" y="2303"/>
                </a:lnTo>
                <a:lnTo>
                  <a:pt x="3111" y="1461"/>
                </a:lnTo>
                <a:lnTo>
                  <a:pt x="2670" y="788"/>
                </a:lnTo>
                <a:lnTo>
                  <a:pt x="2310" y="188"/>
                </a:lnTo>
                <a:lnTo>
                  <a:pt x="148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6" name="bk object 126"/>
          <p:cNvSpPr/>
          <p:nvPr/>
        </p:nvSpPr>
        <p:spPr>
          <a:xfrm>
            <a:off x="4632374" y="4930714"/>
            <a:ext cx="4621" cy="4621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522" y="0"/>
                </a:moveTo>
                <a:lnTo>
                  <a:pt x="478" y="1906"/>
                </a:lnTo>
                <a:lnTo>
                  <a:pt x="0" y="3899"/>
                </a:lnTo>
                <a:lnTo>
                  <a:pt x="1011" y="5536"/>
                </a:lnTo>
                <a:lnTo>
                  <a:pt x="1912" y="6944"/>
                </a:lnTo>
                <a:lnTo>
                  <a:pt x="3899" y="7422"/>
                </a:lnTo>
                <a:lnTo>
                  <a:pt x="6951" y="5536"/>
                </a:lnTo>
                <a:lnTo>
                  <a:pt x="7422" y="3516"/>
                </a:lnTo>
                <a:lnTo>
                  <a:pt x="5543" y="464"/>
                </a:lnTo>
                <a:lnTo>
                  <a:pt x="352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7" name="bk object 127"/>
          <p:cNvSpPr/>
          <p:nvPr/>
        </p:nvSpPr>
        <p:spPr>
          <a:xfrm>
            <a:off x="4817098" y="4716692"/>
            <a:ext cx="4621" cy="4621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495" y="0"/>
                </a:moveTo>
                <a:lnTo>
                  <a:pt x="1966" y="916"/>
                </a:lnTo>
                <a:lnTo>
                  <a:pt x="471" y="1852"/>
                </a:lnTo>
                <a:lnTo>
                  <a:pt x="0" y="3846"/>
                </a:lnTo>
                <a:lnTo>
                  <a:pt x="1886" y="6863"/>
                </a:lnTo>
                <a:lnTo>
                  <a:pt x="3846" y="7341"/>
                </a:lnTo>
                <a:lnTo>
                  <a:pt x="6870" y="5449"/>
                </a:lnTo>
                <a:lnTo>
                  <a:pt x="7341" y="3455"/>
                </a:lnTo>
                <a:lnTo>
                  <a:pt x="6329" y="1852"/>
                </a:lnTo>
                <a:lnTo>
                  <a:pt x="5476" y="444"/>
                </a:lnTo>
                <a:lnTo>
                  <a:pt x="34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8" name="bk object 128"/>
          <p:cNvSpPr/>
          <p:nvPr/>
        </p:nvSpPr>
        <p:spPr>
          <a:xfrm>
            <a:off x="5002664" y="4484033"/>
            <a:ext cx="4621" cy="4621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569" y="0"/>
                </a:moveTo>
                <a:lnTo>
                  <a:pt x="2034" y="969"/>
                </a:lnTo>
                <a:lnTo>
                  <a:pt x="484" y="1912"/>
                </a:lnTo>
                <a:lnTo>
                  <a:pt x="0" y="3960"/>
                </a:lnTo>
                <a:lnTo>
                  <a:pt x="1939" y="7059"/>
                </a:lnTo>
                <a:lnTo>
                  <a:pt x="3967" y="7537"/>
                </a:lnTo>
                <a:lnTo>
                  <a:pt x="5509" y="6594"/>
                </a:lnTo>
                <a:lnTo>
                  <a:pt x="7052" y="5617"/>
                </a:lnTo>
                <a:lnTo>
                  <a:pt x="7544" y="3576"/>
                </a:lnTo>
                <a:lnTo>
                  <a:pt x="5624" y="478"/>
                </a:lnTo>
                <a:lnTo>
                  <a:pt x="356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9" name="bk object 129"/>
          <p:cNvSpPr/>
          <p:nvPr/>
        </p:nvSpPr>
        <p:spPr>
          <a:xfrm>
            <a:off x="5185912" y="4238450"/>
            <a:ext cx="4621" cy="4621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542" y="0"/>
                </a:moveTo>
                <a:lnTo>
                  <a:pt x="2000" y="943"/>
                </a:lnTo>
                <a:lnTo>
                  <a:pt x="471" y="1912"/>
                </a:lnTo>
                <a:lnTo>
                  <a:pt x="0" y="3933"/>
                </a:lnTo>
                <a:lnTo>
                  <a:pt x="1912" y="6978"/>
                </a:lnTo>
                <a:lnTo>
                  <a:pt x="3926" y="7476"/>
                </a:lnTo>
                <a:lnTo>
                  <a:pt x="7005" y="5563"/>
                </a:lnTo>
                <a:lnTo>
                  <a:pt x="7476" y="3549"/>
                </a:lnTo>
                <a:lnTo>
                  <a:pt x="5563" y="471"/>
                </a:lnTo>
                <a:lnTo>
                  <a:pt x="354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0" name="bk object 130"/>
          <p:cNvSpPr/>
          <p:nvPr/>
        </p:nvSpPr>
        <p:spPr>
          <a:xfrm>
            <a:off x="5363822" y="3986632"/>
            <a:ext cx="5006" cy="5006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3731" y="0"/>
                </a:moveTo>
                <a:lnTo>
                  <a:pt x="498" y="2007"/>
                </a:lnTo>
                <a:lnTo>
                  <a:pt x="0" y="4142"/>
                </a:lnTo>
                <a:lnTo>
                  <a:pt x="2013" y="7375"/>
                </a:lnTo>
                <a:lnTo>
                  <a:pt x="4149" y="7874"/>
                </a:lnTo>
                <a:lnTo>
                  <a:pt x="7375" y="5860"/>
                </a:lnTo>
                <a:lnTo>
                  <a:pt x="7867" y="3738"/>
                </a:lnTo>
                <a:lnTo>
                  <a:pt x="5866" y="505"/>
                </a:lnTo>
                <a:lnTo>
                  <a:pt x="373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1" name="bk object 131"/>
          <p:cNvSpPr/>
          <p:nvPr/>
        </p:nvSpPr>
        <p:spPr>
          <a:xfrm>
            <a:off x="5534702" y="3737130"/>
            <a:ext cx="5006" cy="5006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3805" y="0"/>
                </a:moveTo>
                <a:lnTo>
                  <a:pt x="511" y="2054"/>
                </a:lnTo>
                <a:lnTo>
                  <a:pt x="0" y="4209"/>
                </a:lnTo>
                <a:lnTo>
                  <a:pt x="2054" y="7503"/>
                </a:lnTo>
                <a:lnTo>
                  <a:pt x="4209" y="8002"/>
                </a:lnTo>
                <a:lnTo>
                  <a:pt x="7503" y="5954"/>
                </a:lnTo>
                <a:lnTo>
                  <a:pt x="8002" y="3792"/>
                </a:lnTo>
                <a:lnTo>
                  <a:pt x="5967" y="498"/>
                </a:lnTo>
                <a:lnTo>
                  <a:pt x="380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2" name="bk object 132"/>
          <p:cNvSpPr/>
          <p:nvPr/>
        </p:nvSpPr>
        <p:spPr>
          <a:xfrm>
            <a:off x="5697744" y="3499556"/>
            <a:ext cx="5006" cy="5006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3792" y="0"/>
                </a:moveTo>
                <a:lnTo>
                  <a:pt x="498" y="2047"/>
                </a:lnTo>
                <a:lnTo>
                  <a:pt x="0" y="4209"/>
                </a:lnTo>
                <a:lnTo>
                  <a:pt x="2040" y="7496"/>
                </a:lnTo>
                <a:lnTo>
                  <a:pt x="4196" y="8008"/>
                </a:lnTo>
                <a:lnTo>
                  <a:pt x="7503" y="5967"/>
                </a:lnTo>
                <a:lnTo>
                  <a:pt x="8002" y="3805"/>
                </a:lnTo>
                <a:lnTo>
                  <a:pt x="5954" y="511"/>
                </a:lnTo>
                <a:lnTo>
                  <a:pt x="379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3" name="bk object 133"/>
          <p:cNvSpPr/>
          <p:nvPr/>
        </p:nvSpPr>
        <p:spPr>
          <a:xfrm>
            <a:off x="5853089" y="3284803"/>
            <a:ext cx="5391" cy="5391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4068" y="0"/>
                </a:moveTo>
                <a:lnTo>
                  <a:pt x="2296" y="1091"/>
                </a:lnTo>
                <a:lnTo>
                  <a:pt x="552" y="2202"/>
                </a:lnTo>
                <a:lnTo>
                  <a:pt x="0" y="4512"/>
                </a:lnTo>
                <a:lnTo>
                  <a:pt x="2189" y="8042"/>
                </a:lnTo>
                <a:lnTo>
                  <a:pt x="4512" y="8594"/>
                </a:lnTo>
                <a:lnTo>
                  <a:pt x="8028" y="6392"/>
                </a:lnTo>
                <a:lnTo>
                  <a:pt x="8581" y="4068"/>
                </a:lnTo>
                <a:lnTo>
                  <a:pt x="7411" y="2202"/>
                </a:lnTo>
                <a:lnTo>
                  <a:pt x="6398" y="538"/>
                </a:lnTo>
                <a:lnTo>
                  <a:pt x="406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4" name="bk object 134"/>
          <p:cNvSpPr/>
          <p:nvPr/>
        </p:nvSpPr>
        <p:spPr>
          <a:xfrm>
            <a:off x="6003059" y="3096057"/>
            <a:ext cx="5391" cy="5391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4075" y="0"/>
                </a:moveTo>
                <a:lnTo>
                  <a:pt x="538" y="2182"/>
                </a:lnTo>
                <a:lnTo>
                  <a:pt x="0" y="4512"/>
                </a:lnTo>
                <a:lnTo>
                  <a:pt x="2195" y="8035"/>
                </a:lnTo>
                <a:lnTo>
                  <a:pt x="4512" y="8574"/>
                </a:lnTo>
                <a:lnTo>
                  <a:pt x="8049" y="6378"/>
                </a:lnTo>
                <a:lnTo>
                  <a:pt x="8588" y="4061"/>
                </a:lnTo>
                <a:lnTo>
                  <a:pt x="6405" y="538"/>
                </a:lnTo>
                <a:lnTo>
                  <a:pt x="407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5" name="bk object 135"/>
          <p:cNvSpPr/>
          <p:nvPr/>
        </p:nvSpPr>
        <p:spPr>
          <a:xfrm>
            <a:off x="6149507" y="2930781"/>
            <a:ext cx="5391" cy="5391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4034" y="0"/>
                </a:moveTo>
                <a:lnTo>
                  <a:pt x="538" y="2175"/>
                </a:lnTo>
                <a:lnTo>
                  <a:pt x="0" y="4465"/>
                </a:lnTo>
                <a:lnTo>
                  <a:pt x="2155" y="7961"/>
                </a:lnTo>
                <a:lnTo>
                  <a:pt x="4459" y="8500"/>
                </a:lnTo>
                <a:lnTo>
                  <a:pt x="7975" y="6324"/>
                </a:lnTo>
                <a:lnTo>
                  <a:pt x="8500" y="4027"/>
                </a:lnTo>
                <a:lnTo>
                  <a:pt x="6345" y="538"/>
                </a:lnTo>
                <a:lnTo>
                  <a:pt x="403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6" name="bk object 136"/>
          <p:cNvSpPr/>
          <p:nvPr/>
        </p:nvSpPr>
        <p:spPr>
          <a:xfrm>
            <a:off x="6293571" y="2786385"/>
            <a:ext cx="5776" cy="5776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4344" y="0"/>
                </a:moveTo>
                <a:lnTo>
                  <a:pt x="586" y="2337"/>
                </a:lnTo>
                <a:lnTo>
                  <a:pt x="0" y="4829"/>
                </a:lnTo>
                <a:lnTo>
                  <a:pt x="2357" y="8608"/>
                </a:lnTo>
                <a:lnTo>
                  <a:pt x="4822" y="9174"/>
                </a:lnTo>
                <a:lnTo>
                  <a:pt x="8608" y="6836"/>
                </a:lnTo>
                <a:lnTo>
                  <a:pt x="9194" y="4358"/>
                </a:lnTo>
                <a:lnTo>
                  <a:pt x="6843" y="579"/>
                </a:lnTo>
                <a:lnTo>
                  <a:pt x="434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7" name="bk object 137"/>
          <p:cNvSpPr/>
          <p:nvPr/>
        </p:nvSpPr>
        <p:spPr>
          <a:xfrm>
            <a:off x="6436596" y="2661017"/>
            <a:ext cx="5776" cy="5776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4364" y="0"/>
                </a:moveTo>
                <a:lnTo>
                  <a:pt x="592" y="2350"/>
                </a:lnTo>
                <a:lnTo>
                  <a:pt x="0" y="4829"/>
                </a:lnTo>
                <a:lnTo>
                  <a:pt x="2350" y="8608"/>
                </a:lnTo>
                <a:lnTo>
                  <a:pt x="4842" y="9194"/>
                </a:lnTo>
                <a:lnTo>
                  <a:pt x="8601" y="6836"/>
                </a:lnTo>
                <a:lnTo>
                  <a:pt x="9187" y="4358"/>
                </a:lnTo>
                <a:lnTo>
                  <a:pt x="6850" y="579"/>
                </a:lnTo>
                <a:lnTo>
                  <a:pt x="436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8" name="bk object 138"/>
          <p:cNvSpPr/>
          <p:nvPr/>
        </p:nvSpPr>
        <p:spPr>
          <a:xfrm>
            <a:off x="6433442" y="2377661"/>
            <a:ext cx="4621" cy="4621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522" y="0"/>
                </a:moveTo>
                <a:lnTo>
                  <a:pt x="478" y="1892"/>
                </a:lnTo>
                <a:lnTo>
                  <a:pt x="0" y="3886"/>
                </a:lnTo>
                <a:lnTo>
                  <a:pt x="1906" y="6931"/>
                </a:lnTo>
                <a:lnTo>
                  <a:pt x="3893" y="7409"/>
                </a:lnTo>
                <a:lnTo>
                  <a:pt x="6944" y="5509"/>
                </a:lnTo>
                <a:lnTo>
                  <a:pt x="7409" y="3522"/>
                </a:lnTo>
                <a:lnTo>
                  <a:pt x="5516" y="471"/>
                </a:lnTo>
                <a:lnTo>
                  <a:pt x="352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9" name="bk object 139"/>
          <p:cNvSpPr/>
          <p:nvPr/>
        </p:nvSpPr>
        <p:spPr>
          <a:xfrm>
            <a:off x="6426940" y="2097075"/>
            <a:ext cx="3851" cy="3851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936" y="0"/>
                </a:moveTo>
                <a:lnTo>
                  <a:pt x="383" y="1596"/>
                </a:lnTo>
                <a:lnTo>
                  <a:pt x="0" y="3287"/>
                </a:lnTo>
                <a:lnTo>
                  <a:pt x="818" y="4640"/>
                </a:lnTo>
                <a:lnTo>
                  <a:pt x="1576" y="5846"/>
                </a:lnTo>
                <a:lnTo>
                  <a:pt x="3266" y="6230"/>
                </a:lnTo>
                <a:lnTo>
                  <a:pt x="5819" y="4640"/>
                </a:lnTo>
                <a:lnTo>
                  <a:pt x="6210" y="2970"/>
                </a:lnTo>
                <a:lnTo>
                  <a:pt x="4620" y="404"/>
                </a:lnTo>
                <a:lnTo>
                  <a:pt x="293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0" name="bk object 140"/>
          <p:cNvSpPr/>
          <p:nvPr/>
        </p:nvSpPr>
        <p:spPr>
          <a:xfrm>
            <a:off x="6417372" y="1816510"/>
            <a:ext cx="3081" cy="3081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2317" y="0"/>
                </a:moveTo>
                <a:lnTo>
                  <a:pt x="303" y="1259"/>
                </a:lnTo>
                <a:lnTo>
                  <a:pt x="0" y="2573"/>
                </a:lnTo>
                <a:lnTo>
                  <a:pt x="1239" y="4580"/>
                </a:lnTo>
                <a:lnTo>
                  <a:pt x="2573" y="4903"/>
                </a:lnTo>
                <a:lnTo>
                  <a:pt x="4587" y="3637"/>
                </a:lnTo>
                <a:lnTo>
                  <a:pt x="4896" y="2323"/>
                </a:lnTo>
                <a:lnTo>
                  <a:pt x="3650" y="316"/>
                </a:lnTo>
                <a:lnTo>
                  <a:pt x="231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1" name="bk object 141"/>
          <p:cNvSpPr/>
          <p:nvPr/>
        </p:nvSpPr>
        <p:spPr>
          <a:xfrm>
            <a:off x="4742913" y="5105452"/>
            <a:ext cx="6161" cy="6161"/>
          </a:xfrm>
          <a:custGeom>
            <a:avLst/>
            <a:gdLst/>
            <a:ahLst/>
            <a:cxnLst/>
            <a:rect l="l" t="t" r="r" b="b"/>
            <a:pathLst>
              <a:path w="10159" h="10159">
                <a:moveTo>
                  <a:pt x="4593" y="0"/>
                </a:moveTo>
                <a:lnTo>
                  <a:pt x="606" y="2492"/>
                </a:lnTo>
                <a:lnTo>
                  <a:pt x="0" y="5098"/>
                </a:lnTo>
                <a:lnTo>
                  <a:pt x="2472" y="9086"/>
                </a:lnTo>
                <a:lnTo>
                  <a:pt x="5092" y="9692"/>
                </a:lnTo>
                <a:lnTo>
                  <a:pt x="9066" y="7227"/>
                </a:lnTo>
                <a:lnTo>
                  <a:pt x="9692" y="4600"/>
                </a:lnTo>
                <a:lnTo>
                  <a:pt x="7213" y="612"/>
                </a:lnTo>
                <a:lnTo>
                  <a:pt x="459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2" name="bk object 142"/>
          <p:cNvSpPr/>
          <p:nvPr/>
        </p:nvSpPr>
        <p:spPr>
          <a:xfrm>
            <a:off x="4937845" y="4871573"/>
            <a:ext cx="6161" cy="6161"/>
          </a:xfrm>
          <a:custGeom>
            <a:avLst/>
            <a:gdLst/>
            <a:ahLst/>
            <a:cxnLst/>
            <a:rect l="l" t="t" r="r" b="b"/>
            <a:pathLst>
              <a:path w="10159" h="10159">
                <a:moveTo>
                  <a:pt x="4701" y="0"/>
                </a:moveTo>
                <a:lnTo>
                  <a:pt x="639" y="2546"/>
                </a:lnTo>
                <a:lnTo>
                  <a:pt x="0" y="5226"/>
                </a:lnTo>
                <a:lnTo>
                  <a:pt x="2546" y="9302"/>
                </a:lnTo>
                <a:lnTo>
                  <a:pt x="5226" y="9935"/>
                </a:lnTo>
                <a:lnTo>
                  <a:pt x="9302" y="7395"/>
                </a:lnTo>
                <a:lnTo>
                  <a:pt x="9935" y="4701"/>
                </a:lnTo>
                <a:lnTo>
                  <a:pt x="7389" y="639"/>
                </a:lnTo>
                <a:lnTo>
                  <a:pt x="470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3" name="bk object 143"/>
          <p:cNvSpPr/>
          <p:nvPr/>
        </p:nvSpPr>
        <p:spPr>
          <a:xfrm>
            <a:off x="5131545" y="4622464"/>
            <a:ext cx="6161" cy="6161"/>
          </a:xfrm>
          <a:custGeom>
            <a:avLst/>
            <a:gdLst/>
            <a:ahLst/>
            <a:cxnLst/>
            <a:rect l="l" t="t" r="r" b="b"/>
            <a:pathLst>
              <a:path w="10159" h="10159">
                <a:moveTo>
                  <a:pt x="4661" y="0"/>
                </a:moveTo>
                <a:lnTo>
                  <a:pt x="612" y="2519"/>
                </a:lnTo>
                <a:lnTo>
                  <a:pt x="0" y="5173"/>
                </a:lnTo>
                <a:lnTo>
                  <a:pt x="2505" y="9221"/>
                </a:lnTo>
                <a:lnTo>
                  <a:pt x="5173" y="9827"/>
                </a:lnTo>
                <a:lnTo>
                  <a:pt x="9214" y="7308"/>
                </a:lnTo>
                <a:lnTo>
                  <a:pt x="9840" y="4647"/>
                </a:lnTo>
                <a:lnTo>
                  <a:pt x="7321" y="606"/>
                </a:lnTo>
                <a:lnTo>
                  <a:pt x="466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4" name="bk object 144"/>
          <p:cNvSpPr/>
          <p:nvPr/>
        </p:nvSpPr>
        <p:spPr>
          <a:xfrm>
            <a:off x="5320197" y="4364375"/>
            <a:ext cx="6547" cy="6546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5024" y="0"/>
                </a:moveTo>
                <a:lnTo>
                  <a:pt x="646" y="2707"/>
                </a:lnTo>
                <a:lnTo>
                  <a:pt x="0" y="5590"/>
                </a:lnTo>
                <a:lnTo>
                  <a:pt x="2694" y="9941"/>
                </a:lnTo>
                <a:lnTo>
                  <a:pt x="5563" y="10602"/>
                </a:lnTo>
                <a:lnTo>
                  <a:pt x="7732" y="9248"/>
                </a:lnTo>
                <a:lnTo>
                  <a:pt x="9921" y="7921"/>
                </a:lnTo>
                <a:lnTo>
                  <a:pt x="10588" y="5038"/>
                </a:lnTo>
                <a:lnTo>
                  <a:pt x="7880" y="666"/>
                </a:lnTo>
                <a:lnTo>
                  <a:pt x="502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5" name="bk object 145"/>
          <p:cNvSpPr/>
          <p:nvPr/>
        </p:nvSpPr>
        <p:spPr>
          <a:xfrm>
            <a:off x="5501702" y="4105953"/>
            <a:ext cx="6547" cy="6546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4991" y="0"/>
                </a:moveTo>
                <a:lnTo>
                  <a:pt x="666" y="2667"/>
                </a:lnTo>
                <a:lnTo>
                  <a:pt x="0" y="5503"/>
                </a:lnTo>
                <a:lnTo>
                  <a:pt x="2694" y="9827"/>
                </a:lnTo>
                <a:lnTo>
                  <a:pt x="5516" y="10487"/>
                </a:lnTo>
                <a:lnTo>
                  <a:pt x="9827" y="7799"/>
                </a:lnTo>
                <a:lnTo>
                  <a:pt x="10500" y="4964"/>
                </a:lnTo>
                <a:lnTo>
                  <a:pt x="7820" y="639"/>
                </a:lnTo>
                <a:lnTo>
                  <a:pt x="499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6" name="bk object 146"/>
          <p:cNvSpPr/>
          <p:nvPr/>
        </p:nvSpPr>
        <p:spPr>
          <a:xfrm>
            <a:off x="5674305" y="3856389"/>
            <a:ext cx="6547" cy="6546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4991" y="0"/>
                </a:moveTo>
                <a:lnTo>
                  <a:pt x="666" y="2680"/>
                </a:lnTo>
                <a:lnTo>
                  <a:pt x="0" y="5523"/>
                </a:lnTo>
                <a:lnTo>
                  <a:pt x="2687" y="9827"/>
                </a:lnTo>
                <a:lnTo>
                  <a:pt x="5530" y="10487"/>
                </a:lnTo>
                <a:lnTo>
                  <a:pt x="9827" y="7820"/>
                </a:lnTo>
                <a:lnTo>
                  <a:pt x="10507" y="4984"/>
                </a:lnTo>
                <a:lnTo>
                  <a:pt x="7813" y="660"/>
                </a:lnTo>
                <a:lnTo>
                  <a:pt x="499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7" name="bk object 147"/>
          <p:cNvSpPr/>
          <p:nvPr/>
        </p:nvSpPr>
        <p:spPr>
          <a:xfrm>
            <a:off x="5837608" y="3626257"/>
            <a:ext cx="6932" cy="6931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5321" y="0"/>
                </a:moveTo>
                <a:lnTo>
                  <a:pt x="727" y="2869"/>
                </a:lnTo>
                <a:lnTo>
                  <a:pt x="0" y="5887"/>
                </a:lnTo>
                <a:lnTo>
                  <a:pt x="2869" y="10487"/>
                </a:lnTo>
                <a:lnTo>
                  <a:pt x="5900" y="11201"/>
                </a:lnTo>
                <a:lnTo>
                  <a:pt x="10500" y="8345"/>
                </a:lnTo>
                <a:lnTo>
                  <a:pt x="11214" y="5314"/>
                </a:lnTo>
                <a:lnTo>
                  <a:pt x="8345" y="707"/>
                </a:lnTo>
                <a:lnTo>
                  <a:pt x="532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8" name="bk object 148"/>
          <p:cNvSpPr/>
          <p:nvPr/>
        </p:nvSpPr>
        <p:spPr>
          <a:xfrm>
            <a:off x="5993509" y="3422250"/>
            <a:ext cx="6932" cy="6931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5327" y="0"/>
                </a:moveTo>
                <a:lnTo>
                  <a:pt x="720" y="2855"/>
                </a:lnTo>
                <a:lnTo>
                  <a:pt x="0" y="5887"/>
                </a:lnTo>
                <a:lnTo>
                  <a:pt x="2876" y="10487"/>
                </a:lnTo>
                <a:lnTo>
                  <a:pt x="5893" y="11201"/>
                </a:lnTo>
                <a:lnTo>
                  <a:pt x="10507" y="8332"/>
                </a:lnTo>
                <a:lnTo>
                  <a:pt x="11208" y="5301"/>
                </a:lnTo>
                <a:lnTo>
                  <a:pt x="8345" y="700"/>
                </a:lnTo>
                <a:lnTo>
                  <a:pt x="532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9" name="bk object 149"/>
          <p:cNvSpPr/>
          <p:nvPr/>
        </p:nvSpPr>
        <p:spPr>
          <a:xfrm>
            <a:off x="6144171" y="3242834"/>
            <a:ext cx="6932" cy="6931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5253" y="0"/>
                </a:moveTo>
                <a:lnTo>
                  <a:pt x="700" y="2835"/>
                </a:lnTo>
                <a:lnTo>
                  <a:pt x="0" y="5826"/>
                </a:lnTo>
                <a:lnTo>
                  <a:pt x="1492" y="8264"/>
                </a:lnTo>
                <a:lnTo>
                  <a:pt x="2835" y="10393"/>
                </a:lnTo>
                <a:lnTo>
                  <a:pt x="5839" y="11100"/>
                </a:lnTo>
                <a:lnTo>
                  <a:pt x="10393" y="8264"/>
                </a:lnTo>
                <a:lnTo>
                  <a:pt x="11093" y="5260"/>
                </a:lnTo>
                <a:lnTo>
                  <a:pt x="8257" y="707"/>
                </a:lnTo>
                <a:lnTo>
                  <a:pt x="525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0" name="bk object 150"/>
          <p:cNvSpPr/>
          <p:nvPr/>
        </p:nvSpPr>
        <p:spPr>
          <a:xfrm>
            <a:off x="6291205" y="3085922"/>
            <a:ext cx="6932" cy="6931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5395" y="0"/>
                </a:moveTo>
                <a:lnTo>
                  <a:pt x="713" y="2909"/>
                </a:lnTo>
                <a:lnTo>
                  <a:pt x="0" y="5981"/>
                </a:lnTo>
                <a:lnTo>
                  <a:pt x="2903" y="10655"/>
                </a:lnTo>
                <a:lnTo>
                  <a:pt x="5974" y="11363"/>
                </a:lnTo>
                <a:lnTo>
                  <a:pt x="8318" y="9921"/>
                </a:lnTo>
                <a:lnTo>
                  <a:pt x="10655" y="8453"/>
                </a:lnTo>
                <a:lnTo>
                  <a:pt x="11376" y="5395"/>
                </a:lnTo>
                <a:lnTo>
                  <a:pt x="8466" y="720"/>
                </a:lnTo>
                <a:lnTo>
                  <a:pt x="53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1" name="bk object 151"/>
          <p:cNvSpPr/>
          <p:nvPr/>
        </p:nvSpPr>
        <p:spPr>
          <a:xfrm>
            <a:off x="6435889" y="2949534"/>
            <a:ext cx="7317" cy="7316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5678" y="0"/>
                </a:moveTo>
                <a:lnTo>
                  <a:pt x="754" y="3044"/>
                </a:lnTo>
                <a:lnTo>
                  <a:pt x="0" y="6270"/>
                </a:lnTo>
                <a:lnTo>
                  <a:pt x="3044" y="11181"/>
                </a:lnTo>
                <a:lnTo>
                  <a:pt x="6284" y="11935"/>
                </a:lnTo>
                <a:lnTo>
                  <a:pt x="11181" y="8884"/>
                </a:lnTo>
                <a:lnTo>
                  <a:pt x="11935" y="5658"/>
                </a:lnTo>
                <a:lnTo>
                  <a:pt x="8884" y="754"/>
                </a:lnTo>
                <a:lnTo>
                  <a:pt x="567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2" name="bk object 152"/>
          <p:cNvSpPr/>
          <p:nvPr/>
        </p:nvSpPr>
        <p:spPr>
          <a:xfrm>
            <a:off x="6579330" y="2831981"/>
            <a:ext cx="7317" cy="7316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5590" y="0"/>
                </a:moveTo>
                <a:lnTo>
                  <a:pt x="747" y="3031"/>
                </a:lnTo>
                <a:lnTo>
                  <a:pt x="0" y="6217"/>
                </a:lnTo>
                <a:lnTo>
                  <a:pt x="3017" y="11080"/>
                </a:lnTo>
                <a:lnTo>
                  <a:pt x="6203" y="11821"/>
                </a:lnTo>
                <a:lnTo>
                  <a:pt x="11073" y="8796"/>
                </a:lnTo>
                <a:lnTo>
                  <a:pt x="11807" y="5604"/>
                </a:lnTo>
                <a:lnTo>
                  <a:pt x="8803" y="761"/>
                </a:lnTo>
                <a:lnTo>
                  <a:pt x="559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3" name="bk object 153"/>
          <p:cNvSpPr/>
          <p:nvPr/>
        </p:nvSpPr>
        <p:spPr>
          <a:xfrm>
            <a:off x="6578979" y="2552307"/>
            <a:ext cx="5776" cy="5776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4283" y="0"/>
                </a:moveTo>
                <a:lnTo>
                  <a:pt x="552" y="2330"/>
                </a:lnTo>
                <a:lnTo>
                  <a:pt x="0" y="4789"/>
                </a:lnTo>
                <a:lnTo>
                  <a:pt x="2303" y="8534"/>
                </a:lnTo>
                <a:lnTo>
                  <a:pt x="4762" y="9113"/>
                </a:lnTo>
                <a:lnTo>
                  <a:pt x="8493" y="6789"/>
                </a:lnTo>
                <a:lnTo>
                  <a:pt x="9073" y="4324"/>
                </a:lnTo>
                <a:lnTo>
                  <a:pt x="6755" y="586"/>
                </a:lnTo>
                <a:lnTo>
                  <a:pt x="428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4" name="bk object 154"/>
          <p:cNvSpPr/>
          <p:nvPr/>
        </p:nvSpPr>
        <p:spPr>
          <a:xfrm>
            <a:off x="6575140" y="2276409"/>
            <a:ext cx="5006" cy="5006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3670" y="0"/>
                </a:moveTo>
                <a:lnTo>
                  <a:pt x="2094" y="996"/>
                </a:lnTo>
                <a:lnTo>
                  <a:pt x="484" y="1980"/>
                </a:lnTo>
                <a:lnTo>
                  <a:pt x="0" y="4068"/>
                </a:lnTo>
                <a:lnTo>
                  <a:pt x="1980" y="7247"/>
                </a:lnTo>
                <a:lnTo>
                  <a:pt x="4075" y="7739"/>
                </a:lnTo>
                <a:lnTo>
                  <a:pt x="7240" y="5759"/>
                </a:lnTo>
                <a:lnTo>
                  <a:pt x="7739" y="3664"/>
                </a:lnTo>
                <a:lnTo>
                  <a:pt x="5765" y="498"/>
                </a:lnTo>
                <a:lnTo>
                  <a:pt x="367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5" name="bk object 155"/>
          <p:cNvSpPr/>
          <p:nvPr/>
        </p:nvSpPr>
        <p:spPr>
          <a:xfrm>
            <a:off x="6568550" y="2001496"/>
            <a:ext cx="3851" cy="3851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936" y="0"/>
                </a:moveTo>
                <a:lnTo>
                  <a:pt x="404" y="1582"/>
                </a:lnTo>
                <a:lnTo>
                  <a:pt x="0" y="3246"/>
                </a:lnTo>
                <a:lnTo>
                  <a:pt x="1576" y="5779"/>
                </a:lnTo>
                <a:lnTo>
                  <a:pt x="3246" y="6163"/>
                </a:lnTo>
                <a:lnTo>
                  <a:pt x="5785" y="4587"/>
                </a:lnTo>
                <a:lnTo>
                  <a:pt x="6176" y="2923"/>
                </a:lnTo>
                <a:lnTo>
                  <a:pt x="5325" y="1582"/>
                </a:lnTo>
                <a:lnTo>
                  <a:pt x="4600" y="390"/>
                </a:lnTo>
                <a:lnTo>
                  <a:pt x="293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6" name="bk object 156"/>
          <p:cNvSpPr/>
          <p:nvPr/>
        </p:nvSpPr>
        <p:spPr>
          <a:xfrm>
            <a:off x="6558950" y="1723843"/>
            <a:ext cx="3081" cy="3081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2290" y="0"/>
                </a:moveTo>
                <a:lnTo>
                  <a:pt x="303" y="1232"/>
                </a:lnTo>
                <a:lnTo>
                  <a:pt x="0" y="2532"/>
                </a:lnTo>
                <a:lnTo>
                  <a:pt x="1212" y="4526"/>
                </a:lnTo>
                <a:lnTo>
                  <a:pt x="2546" y="4829"/>
                </a:lnTo>
                <a:lnTo>
                  <a:pt x="4526" y="3583"/>
                </a:lnTo>
                <a:lnTo>
                  <a:pt x="4822" y="2283"/>
                </a:lnTo>
                <a:lnTo>
                  <a:pt x="3596" y="289"/>
                </a:lnTo>
                <a:lnTo>
                  <a:pt x="229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7" name="bk object 157"/>
          <p:cNvSpPr/>
          <p:nvPr/>
        </p:nvSpPr>
        <p:spPr>
          <a:xfrm>
            <a:off x="4859610" y="5259395"/>
            <a:ext cx="6932" cy="6931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5280" y="0"/>
                </a:moveTo>
                <a:lnTo>
                  <a:pt x="693" y="2855"/>
                </a:lnTo>
                <a:lnTo>
                  <a:pt x="0" y="5873"/>
                </a:lnTo>
                <a:lnTo>
                  <a:pt x="2849" y="10460"/>
                </a:lnTo>
                <a:lnTo>
                  <a:pt x="5866" y="11188"/>
                </a:lnTo>
                <a:lnTo>
                  <a:pt x="8163" y="9746"/>
                </a:lnTo>
                <a:lnTo>
                  <a:pt x="10467" y="8332"/>
                </a:lnTo>
                <a:lnTo>
                  <a:pt x="11154" y="5321"/>
                </a:lnTo>
                <a:lnTo>
                  <a:pt x="8311" y="720"/>
                </a:lnTo>
                <a:lnTo>
                  <a:pt x="528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8" name="bk object 158"/>
          <p:cNvSpPr/>
          <p:nvPr/>
        </p:nvSpPr>
        <p:spPr>
          <a:xfrm>
            <a:off x="5064058" y="5007414"/>
            <a:ext cx="7317" cy="7316"/>
          </a:xfrm>
          <a:custGeom>
            <a:avLst/>
            <a:gdLst/>
            <a:ahLst/>
            <a:cxnLst/>
            <a:rect l="l" t="t" r="r" b="b"/>
            <a:pathLst>
              <a:path w="12065" h="12065">
                <a:moveTo>
                  <a:pt x="5705" y="0"/>
                </a:moveTo>
                <a:lnTo>
                  <a:pt x="767" y="3071"/>
                </a:lnTo>
                <a:lnTo>
                  <a:pt x="0" y="6345"/>
                </a:lnTo>
                <a:lnTo>
                  <a:pt x="3058" y="11268"/>
                </a:lnTo>
                <a:lnTo>
                  <a:pt x="6318" y="12023"/>
                </a:lnTo>
                <a:lnTo>
                  <a:pt x="11241" y="8945"/>
                </a:lnTo>
                <a:lnTo>
                  <a:pt x="12016" y="5705"/>
                </a:lnTo>
                <a:lnTo>
                  <a:pt x="8945" y="781"/>
                </a:lnTo>
                <a:lnTo>
                  <a:pt x="570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9" name="bk object 159"/>
          <p:cNvSpPr/>
          <p:nvPr/>
        </p:nvSpPr>
        <p:spPr>
          <a:xfrm>
            <a:off x="5264683" y="4744457"/>
            <a:ext cx="7317" cy="7316"/>
          </a:xfrm>
          <a:custGeom>
            <a:avLst/>
            <a:gdLst/>
            <a:ahLst/>
            <a:cxnLst/>
            <a:rect l="l" t="t" r="r" b="b"/>
            <a:pathLst>
              <a:path w="12065" h="12065">
                <a:moveTo>
                  <a:pt x="5651" y="0"/>
                </a:moveTo>
                <a:lnTo>
                  <a:pt x="761" y="3044"/>
                </a:lnTo>
                <a:lnTo>
                  <a:pt x="0" y="6257"/>
                </a:lnTo>
                <a:lnTo>
                  <a:pt x="3044" y="11154"/>
                </a:lnTo>
                <a:lnTo>
                  <a:pt x="6257" y="11908"/>
                </a:lnTo>
                <a:lnTo>
                  <a:pt x="11154" y="8857"/>
                </a:lnTo>
                <a:lnTo>
                  <a:pt x="11908" y="5651"/>
                </a:lnTo>
                <a:lnTo>
                  <a:pt x="8870" y="747"/>
                </a:lnTo>
                <a:lnTo>
                  <a:pt x="565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0" name="bk object 160"/>
          <p:cNvSpPr/>
          <p:nvPr/>
        </p:nvSpPr>
        <p:spPr>
          <a:xfrm>
            <a:off x="5457744" y="4477925"/>
            <a:ext cx="7702" cy="7701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785" y="0"/>
                </a:moveTo>
                <a:lnTo>
                  <a:pt x="761" y="3132"/>
                </a:lnTo>
                <a:lnTo>
                  <a:pt x="0" y="6425"/>
                </a:lnTo>
                <a:lnTo>
                  <a:pt x="3118" y="11430"/>
                </a:lnTo>
                <a:lnTo>
                  <a:pt x="6405" y="12205"/>
                </a:lnTo>
                <a:lnTo>
                  <a:pt x="11417" y="9086"/>
                </a:lnTo>
                <a:lnTo>
                  <a:pt x="12191" y="5785"/>
                </a:lnTo>
                <a:lnTo>
                  <a:pt x="9059" y="774"/>
                </a:lnTo>
                <a:lnTo>
                  <a:pt x="578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1" name="bk object 161"/>
          <p:cNvSpPr/>
          <p:nvPr/>
        </p:nvSpPr>
        <p:spPr>
          <a:xfrm>
            <a:off x="5641074" y="4217281"/>
            <a:ext cx="7702" cy="7701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6028" y="0"/>
                </a:moveTo>
                <a:lnTo>
                  <a:pt x="815" y="3246"/>
                </a:lnTo>
                <a:lnTo>
                  <a:pt x="0" y="6675"/>
                </a:lnTo>
                <a:lnTo>
                  <a:pt x="3253" y="11881"/>
                </a:lnTo>
                <a:lnTo>
                  <a:pt x="6654" y="12683"/>
                </a:lnTo>
                <a:lnTo>
                  <a:pt x="11881" y="9443"/>
                </a:lnTo>
                <a:lnTo>
                  <a:pt x="12669" y="6041"/>
                </a:lnTo>
                <a:lnTo>
                  <a:pt x="9423" y="808"/>
                </a:lnTo>
                <a:lnTo>
                  <a:pt x="602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2" name="bk object 162"/>
          <p:cNvSpPr/>
          <p:nvPr/>
        </p:nvSpPr>
        <p:spPr>
          <a:xfrm>
            <a:off x="5813989" y="3973513"/>
            <a:ext cx="7702" cy="7701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6021" y="0"/>
                </a:moveTo>
                <a:lnTo>
                  <a:pt x="815" y="3226"/>
                </a:lnTo>
                <a:lnTo>
                  <a:pt x="0" y="6648"/>
                </a:lnTo>
                <a:lnTo>
                  <a:pt x="3246" y="11861"/>
                </a:lnTo>
                <a:lnTo>
                  <a:pt x="6668" y="12649"/>
                </a:lnTo>
                <a:lnTo>
                  <a:pt x="11875" y="9430"/>
                </a:lnTo>
                <a:lnTo>
                  <a:pt x="12676" y="6008"/>
                </a:lnTo>
                <a:lnTo>
                  <a:pt x="9436" y="794"/>
                </a:lnTo>
                <a:lnTo>
                  <a:pt x="602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3" name="bk object 163"/>
          <p:cNvSpPr/>
          <p:nvPr/>
        </p:nvSpPr>
        <p:spPr>
          <a:xfrm>
            <a:off x="5977122" y="3755159"/>
            <a:ext cx="8087" cy="8086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6095" y="0"/>
                </a:moveTo>
                <a:lnTo>
                  <a:pt x="808" y="3280"/>
                </a:lnTo>
                <a:lnTo>
                  <a:pt x="0" y="6755"/>
                </a:lnTo>
                <a:lnTo>
                  <a:pt x="3273" y="12043"/>
                </a:lnTo>
                <a:lnTo>
                  <a:pt x="6742" y="12858"/>
                </a:lnTo>
                <a:lnTo>
                  <a:pt x="12050" y="9564"/>
                </a:lnTo>
                <a:lnTo>
                  <a:pt x="12851" y="6102"/>
                </a:lnTo>
                <a:lnTo>
                  <a:pt x="9564" y="815"/>
                </a:lnTo>
                <a:lnTo>
                  <a:pt x="60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4" name="bk object 164"/>
          <p:cNvSpPr/>
          <p:nvPr/>
        </p:nvSpPr>
        <p:spPr>
          <a:xfrm>
            <a:off x="6132921" y="3562021"/>
            <a:ext cx="8472" cy="8471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6392" y="0"/>
                </a:moveTo>
                <a:lnTo>
                  <a:pt x="862" y="3448"/>
                </a:lnTo>
                <a:lnTo>
                  <a:pt x="0" y="7092"/>
                </a:lnTo>
                <a:lnTo>
                  <a:pt x="3435" y="12622"/>
                </a:lnTo>
                <a:lnTo>
                  <a:pt x="7085" y="13471"/>
                </a:lnTo>
                <a:lnTo>
                  <a:pt x="12622" y="10036"/>
                </a:lnTo>
                <a:lnTo>
                  <a:pt x="13471" y="6392"/>
                </a:lnTo>
                <a:lnTo>
                  <a:pt x="10036" y="862"/>
                </a:lnTo>
                <a:lnTo>
                  <a:pt x="639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5" name="bk object 165"/>
          <p:cNvSpPr/>
          <p:nvPr/>
        </p:nvSpPr>
        <p:spPr>
          <a:xfrm>
            <a:off x="6283868" y="3392840"/>
            <a:ext cx="8472" cy="8471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6378" y="0"/>
                </a:moveTo>
                <a:lnTo>
                  <a:pt x="841" y="3435"/>
                </a:lnTo>
                <a:lnTo>
                  <a:pt x="0" y="7072"/>
                </a:lnTo>
                <a:lnTo>
                  <a:pt x="3435" y="12609"/>
                </a:lnTo>
                <a:lnTo>
                  <a:pt x="7072" y="13451"/>
                </a:lnTo>
                <a:lnTo>
                  <a:pt x="12609" y="10016"/>
                </a:lnTo>
                <a:lnTo>
                  <a:pt x="13451" y="6378"/>
                </a:lnTo>
                <a:lnTo>
                  <a:pt x="10016" y="841"/>
                </a:lnTo>
                <a:lnTo>
                  <a:pt x="637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6" name="bk object 166"/>
          <p:cNvSpPr/>
          <p:nvPr/>
        </p:nvSpPr>
        <p:spPr>
          <a:xfrm>
            <a:off x="6431272" y="3245626"/>
            <a:ext cx="8472" cy="8471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6473" y="0"/>
                </a:moveTo>
                <a:lnTo>
                  <a:pt x="862" y="3495"/>
                </a:lnTo>
                <a:lnTo>
                  <a:pt x="0" y="7187"/>
                </a:lnTo>
                <a:lnTo>
                  <a:pt x="3489" y="12811"/>
                </a:lnTo>
                <a:lnTo>
                  <a:pt x="7166" y="13666"/>
                </a:lnTo>
                <a:lnTo>
                  <a:pt x="12791" y="10177"/>
                </a:lnTo>
                <a:lnTo>
                  <a:pt x="13646" y="6479"/>
                </a:lnTo>
                <a:lnTo>
                  <a:pt x="10157" y="862"/>
                </a:lnTo>
                <a:lnTo>
                  <a:pt x="647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7" name="bk object 167"/>
          <p:cNvSpPr/>
          <p:nvPr/>
        </p:nvSpPr>
        <p:spPr>
          <a:xfrm>
            <a:off x="6576335" y="3118758"/>
            <a:ext cx="8472" cy="8471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6479" y="0"/>
                </a:moveTo>
                <a:lnTo>
                  <a:pt x="868" y="3489"/>
                </a:lnTo>
                <a:lnTo>
                  <a:pt x="0" y="7187"/>
                </a:lnTo>
                <a:lnTo>
                  <a:pt x="3468" y="12804"/>
                </a:lnTo>
                <a:lnTo>
                  <a:pt x="7180" y="13666"/>
                </a:lnTo>
                <a:lnTo>
                  <a:pt x="12797" y="10170"/>
                </a:lnTo>
                <a:lnTo>
                  <a:pt x="13660" y="6493"/>
                </a:lnTo>
                <a:lnTo>
                  <a:pt x="10170" y="868"/>
                </a:lnTo>
                <a:lnTo>
                  <a:pt x="647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8" name="bk object 168"/>
          <p:cNvSpPr/>
          <p:nvPr/>
        </p:nvSpPr>
        <p:spPr>
          <a:xfrm>
            <a:off x="6719504" y="3010158"/>
            <a:ext cx="8857" cy="8856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6782" y="0"/>
                </a:moveTo>
                <a:lnTo>
                  <a:pt x="902" y="3657"/>
                </a:lnTo>
                <a:lnTo>
                  <a:pt x="0" y="7523"/>
                </a:lnTo>
                <a:lnTo>
                  <a:pt x="3637" y="13404"/>
                </a:lnTo>
                <a:lnTo>
                  <a:pt x="7517" y="14313"/>
                </a:lnTo>
                <a:lnTo>
                  <a:pt x="13397" y="10655"/>
                </a:lnTo>
                <a:lnTo>
                  <a:pt x="14299" y="6796"/>
                </a:lnTo>
                <a:lnTo>
                  <a:pt x="10642" y="916"/>
                </a:lnTo>
                <a:lnTo>
                  <a:pt x="678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9" name="bk object 169"/>
          <p:cNvSpPr/>
          <p:nvPr/>
        </p:nvSpPr>
        <p:spPr>
          <a:xfrm>
            <a:off x="6721764" y="2731088"/>
            <a:ext cx="7317" cy="7316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5590" y="0"/>
                </a:moveTo>
                <a:lnTo>
                  <a:pt x="747" y="3017"/>
                </a:lnTo>
                <a:lnTo>
                  <a:pt x="0" y="6217"/>
                </a:lnTo>
                <a:lnTo>
                  <a:pt x="3017" y="11073"/>
                </a:lnTo>
                <a:lnTo>
                  <a:pt x="6203" y="11821"/>
                </a:lnTo>
                <a:lnTo>
                  <a:pt x="11073" y="8796"/>
                </a:lnTo>
                <a:lnTo>
                  <a:pt x="11821" y="5604"/>
                </a:lnTo>
                <a:lnTo>
                  <a:pt x="8796" y="747"/>
                </a:lnTo>
                <a:lnTo>
                  <a:pt x="559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0" name="bk object 170"/>
          <p:cNvSpPr/>
          <p:nvPr/>
        </p:nvSpPr>
        <p:spPr>
          <a:xfrm>
            <a:off x="6720775" y="2457998"/>
            <a:ext cx="6161" cy="6161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4539" y="0"/>
                </a:moveTo>
                <a:lnTo>
                  <a:pt x="592" y="2451"/>
                </a:lnTo>
                <a:lnTo>
                  <a:pt x="0" y="5038"/>
                </a:lnTo>
                <a:lnTo>
                  <a:pt x="2431" y="8971"/>
                </a:lnTo>
                <a:lnTo>
                  <a:pt x="5024" y="9584"/>
                </a:lnTo>
                <a:lnTo>
                  <a:pt x="8965" y="7126"/>
                </a:lnTo>
                <a:lnTo>
                  <a:pt x="9578" y="4546"/>
                </a:lnTo>
                <a:lnTo>
                  <a:pt x="7112" y="612"/>
                </a:lnTo>
                <a:lnTo>
                  <a:pt x="453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1" name="bk object 171"/>
          <p:cNvSpPr/>
          <p:nvPr/>
        </p:nvSpPr>
        <p:spPr>
          <a:xfrm>
            <a:off x="6716878" y="2187313"/>
            <a:ext cx="5006" cy="5006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3778" y="0"/>
                </a:moveTo>
                <a:lnTo>
                  <a:pt x="511" y="2027"/>
                </a:lnTo>
                <a:lnTo>
                  <a:pt x="0" y="4176"/>
                </a:lnTo>
                <a:lnTo>
                  <a:pt x="2034" y="7442"/>
                </a:lnTo>
                <a:lnTo>
                  <a:pt x="4182" y="7934"/>
                </a:lnTo>
                <a:lnTo>
                  <a:pt x="7449" y="5907"/>
                </a:lnTo>
                <a:lnTo>
                  <a:pt x="7941" y="3758"/>
                </a:lnTo>
                <a:lnTo>
                  <a:pt x="5927" y="491"/>
                </a:lnTo>
                <a:lnTo>
                  <a:pt x="377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2" name="bk object 172"/>
          <p:cNvSpPr/>
          <p:nvPr/>
        </p:nvSpPr>
        <p:spPr>
          <a:xfrm>
            <a:off x="6710361" y="1915247"/>
            <a:ext cx="3851" cy="3851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24" y="0"/>
                </a:moveTo>
                <a:lnTo>
                  <a:pt x="404" y="1616"/>
                </a:lnTo>
                <a:lnTo>
                  <a:pt x="0" y="3334"/>
                </a:lnTo>
                <a:lnTo>
                  <a:pt x="1630" y="5947"/>
                </a:lnTo>
                <a:lnTo>
                  <a:pt x="3327" y="6345"/>
                </a:lnTo>
                <a:lnTo>
                  <a:pt x="5927" y="4728"/>
                </a:lnTo>
                <a:lnTo>
                  <a:pt x="6345" y="3010"/>
                </a:lnTo>
                <a:lnTo>
                  <a:pt x="4715" y="397"/>
                </a:lnTo>
                <a:lnTo>
                  <a:pt x="302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3" name="bk object 173"/>
          <p:cNvSpPr/>
          <p:nvPr/>
        </p:nvSpPr>
        <p:spPr>
          <a:xfrm>
            <a:off x="6700722" y="1637572"/>
            <a:ext cx="3466" cy="3466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2519" y="0"/>
                </a:moveTo>
                <a:lnTo>
                  <a:pt x="343" y="1347"/>
                </a:lnTo>
                <a:lnTo>
                  <a:pt x="0" y="2788"/>
                </a:lnTo>
                <a:lnTo>
                  <a:pt x="1353" y="4957"/>
                </a:lnTo>
                <a:lnTo>
                  <a:pt x="2781" y="5294"/>
                </a:lnTo>
                <a:lnTo>
                  <a:pt x="4964" y="3947"/>
                </a:lnTo>
                <a:lnTo>
                  <a:pt x="5301" y="2512"/>
                </a:lnTo>
                <a:lnTo>
                  <a:pt x="3940" y="330"/>
                </a:lnTo>
                <a:lnTo>
                  <a:pt x="251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4" name="bk object 174"/>
          <p:cNvSpPr/>
          <p:nvPr/>
        </p:nvSpPr>
        <p:spPr>
          <a:xfrm>
            <a:off x="4982467" y="5393829"/>
            <a:ext cx="8472" cy="8471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6540" y="0"/>
                </a:moveTo>
                <a:lnTo>
                  <a:pt x="3711" y="1737"/>
                </a:lnTo>
                <a:lnTo>
                  <a:pt x="889" y="3516"/>
                </a:lnTo>
                <a:lnTo>
                  <a:pt x="0" y="7227"/>
                </a:lnTo>
                <a:lnTo>
                  <a:pt x="3516" y="12871"/>
                </a:lnTo>
                <a:lnTo>
                  <a:pt x="7227" y="13761"/>
                </a:lnTo>
                <a:lnTo>
                  <a:pt x="10063" y="11982"/>
                </a:lnTo>
                <a:lnTo>
                  <a:pt x="12905" y="10238"/>
                </a:lnTo>
                <a:lnTo>
                  <a:pt x="13761" y="6526"/>
                </a:lnTo>
                <a:lnTo>
                  <a:pt x="10238" y="862"/>
                </a:lnTo>
                <a:lnTo>
                  <a:pt x="654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5" name="bk object 175"/>
          <p:cNvSpPr/>
          <p:nvPr/>
        </p:nvSpPr>
        <p:spPr>
          <a:xfrm>
            <a:off x="5195708" y="5126606"/>
            <a:ext cx="8472" cy="8471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6520" y="0"/>
                </a:moveTo>
                <a:lnTo>
                  <a:pt x="875" y="3516"/>
                </a:lnTo>
                <a:lnTo>
                  <a:pt x="0" y="7227"/>
                </a:lnTo>
                <a:lnTo>
                  <a:pt x="3516" y="12871"/>
                </a:lnTo>
                <a:lnTo>
                  <a:pt x="7240" y="13761"/>
                </a:lnTo>
                <a:lnTo>
                  <a:pt x="12885" y="10238"/>
                </a:lnTo>
                <a:lnTo>
                  <a:pt x="13747" y="6533"/>
                </a:lnTo>
                <a:lnTo>
                  <a:pt x="10238" y="862"/>
                </a:lnTo>
                <a:lnTo>
                  <a:pt x="652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6" name="bk object 176"/>
          <p:cNvSpPr/>
          <p:nvPr/>
        </p:nvSpPr>
        <p:spPr>
          <a:xfrm>
            <a:off x="5401528" y="4852987"/>
            <a:ext cx="8857" cy="8856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6755" y="0"/>
                </a:moveTo>
                <a:lnTo>
                  <a:pt x="882" y="3657"/>
                </a:lnTo>
                <a:lnTo>
                  <a:pt x="0" y="7510"/>
                </a:lnTo>
                <a:lnTo>
                  <a:pt x="3623" y="13377"/>
                </a:lnTo>
                <a:lnTo>
                  <a:pt x="7490" y="14286"/>
                </a:lnTo>
                <a:lnTo>
                  <a:pt x="13370" y="10635"/>
                </a:lnTo>
                <a:lnTo>
                  <a:pt x="14252" y="6782"/>
                </a:lnTo>
                <a:lnTo>
                  <a:pt x="10615" y="916"/>
                </a:lnTo>
                <a:lnTo>
                  <a:pt x="675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7" name="bk object 177"/>
          <p:cNvSpPr/>
          <p:nvPr/>
        </p:nvSpPr>
        <p:spPr>
          <a:xfrm>
            <a:off x="5597130" y="4582410"/>
            <a:ext cx="8857" cy="8856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6917" y="0"/>
                </a:moveTo>
                <a:lnTo>
                  <a:pt x="916" y="3704"/>
                </a:lnTo>
                <a:lnTo>
                  <a:pt x="0" y="7665"/>
                </a:lnTo>
                <a:lnTo>
                  <a:pt x="3724" y="13680"/>
                </a:lnTo>
                <a:lnTo>
                  <a:pt x="7671" y="14582"/>
                </a:lnTo>
                <a:lnTo>
                  <a:pt x="10676" y="12737"/>
                </a:lnTo>
                <a:lnTo>
                  <a:pt x="13673" y="10851"/>
                </a:lnTo>
                <a:lnTo>
                  <a:pt x="14589" y="6924"/>
                </a:lnTo>
                <a:lnTo>
                  <a:pt x="12614" y="3704"/>
                </a:lnTo>
                <a:lnTo>
                  <a:pt x="10864" y="909"/>
                </a:lnTo>
                <a:lnTo>
                  <a:pt x="691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8" name="bk object 178"/>
          <p:cNvSpPr/>
          <p:nvPr/>
        </p:nvSpPr>
        <p:spPr>
          <a:xfrm>
            <a:off x="5780984" y="4325663"/>
            <a:ext cx="8857" cy="8856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6863" y="0"/>
                </a:moveTo>
                <a:lnTo>
                  <a:pt x="916" y="3684"/>
                </a:lnTo>
                <a:lnTo>
                  <a:pt x="0" y="7611"/>
                </a:lnTo>
                <a:lnTo>
                  <a:pt x="3711" y="13565"/>
                </a:lnTo>
                <a:lnTo>
                  <a:pt x="7611" y="14475"/>
                </a:lnTo>
                <a:lnTo>
                  <a:pt x="13559" y="10770"/>
                </a:lnTo>
                <a:lnTo>
                  <a:pt x="14475" y="6870"/>
                </a:lnTo>
                <a:lnTo>
                  <a:pt x="10777" y="916"/>
                </a:lnTo>
                <a:lnTo>
                  <a:pt x="686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9" name="bk object 179"/>
          <p:cNvSpPr/>
          <p:nvPr/>
        </p:nvSpPr>
        <p:spPr>
          <a:xfrm>
            <a:off x="5952644" y="4093541"/>
            <a:ext cx="9242" cy="9242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7173" y="0"/>
                </a:moveTo>
                <a:lnTo>
                  <a:pt x="943" y="3879"/>
                </a:lnTo>
                <a:lnTo>
                  <a:pt x="0" y="7961"/>
                </a:lnTo>
                <a:lnTo>
                  <a:pt x="2039" y="11282"/>
                </a:lnTo>
                <a:lnTo>
                  <a:pt x="3866" y="14192"/>
                </a:lnTo>
                <a:lnTo>
                  <a:pt x="7948" y="15141"/>
                </a:lnTo>
                <a:lnTo>
                  <a:pt x="14178" y="11282"/>
                </a:lnTo>
                <a:lnTo>
                  <a:pt x="15135" y="7187"/>
                </a:lnTo>
                <a:lnTo>
                  <a:pt x="11268" y="976"/>
                </a:lnTo>
                <a:lnTo>
                  <a:pt x="717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0" name="bk object 180"/>
          <p:cNvSpPr/>
          <p:nvPr/>
        </p:nvSpPr>
        <p:spPr>
          <a:xfrm>
            <a:off x="6115005" y="3888050"/>
            <a:ext cx="9627" cy="962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7341" y="0"/>
                </a:moveTo>
                <a:lnTo>
                  <a:pt x="976" y="3940"/>
                </a:lnTo>
                <a:lnTo>
                  <a:pt x="0" y="8136"/>
                </a:lnTo>
                <a:lnTo>
                  <a:pt x="1966" y="11322"/>
                </a:lnTo>
                <a:lnTo>
                  <a:pt x="3960" y="14502"/>
                </a:lnTo>
                <a:lnTo>
                  <a:pt x="8143" y="15471"/>
                </a:lnTo>
                <a:lnTo>
                  <a:pt x="14515" y="11531"/>
                </a:lnTo>
                <a:lnTo>
                  <a:pt x="15478" y="7335"/>
                </a:lnTo>
                <a:lnTo>
                  <a:pt x="13511" y="4149"/>
                </a:lnTo>
                <a:lnTo>
                  <a:pt x="11518" y="969"/>
                </a:lnTo>
                <a:lnTo>
                  <a:pt x="734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1" name="bk object 181"/>
          <p:cNvSpPr/>
          <p:nvPr/>
        </p:nvSpPr>
        <p:spPr>
          <a:xfrm>
            <a:off x="6270757" y="3707426"/>
            <a:ext cx="9627" cy="962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7281" y="0"/>
                </a:moveTo>
                <a:lnTo>
                  <a:pt x="969" y="3920"/>
                </a:lnTo>
                <a:lnTo>
                  <a:pt x="0" y="8069"/>
                </a:lnTo>
                <a:lnTo>
                  <a:pt x="3926" y="14380"/>
                </a:lnTo>
                <a:lnTo>
                  <a:pt x="8082" y="15350"/>
                </a:lnTo>
                <a:lnTo>
                  <a:pt x="14380" y="11430"/>
                </a:lnTo>
                <a:lnTo>
                  <a:pt x="15364" y="7281"/>
                </a:lnTo>
                <a:lnTo>
                  <a:pt x="11430" y="963"/>
                </a:lnTo>
                <a:lnTo>
                  <a:pt x="728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2" name="bk object 182"/>
          <p:cNvSpPr/>
          <p:nvPr/>
        </p:nvSpPr>
        <p:spPr>
          <a:xfrm>
            <a:off x="6421601" y="3550036"/>
            <a:ext cx="9627" cy="962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7281" y="0"/>
                </a:moveTo>
                <a:lnTo>
                  <a:pt x="976" y="3920"/>
                </a:lnTo>
                <a:lnTo>
                  <a:pt x="0" y="8069"/>
                </a:lnTo>
                <a:lnTo>
                  <a:pt x="3933" y="14380"/>
                </a:lnTo>
                <a:lnTo>
                  <a:pt x="8082" y="15350"/>
                </a:lnTo>
                <a:lnTo>
                  <a:pt x="14387" y="11430"/>
                </a:lnTo>
                <a:lnTo>
                  <a:pt x="15364" y="7281"/>
                </a:lnTo>
                <a:lnTo>
                  <a:pt x="11430" y="963"/>
                </a:lnTo>
                <a:lnTo>
                  <a:pt x="728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3" name="bk object 183"/>
          <p:cNvSpPr/>
          <p:nvPr/>
        </p:nvSpPr>
        <p:spPr>
          <a:xfrm>
            <a:off x="6568628" y="3413971"/>
            <a:ext cx="10012" cy="10012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7793" y="0"/>
                </a:moveTo>
                <a:lnTo>
                  <a:pt x="1037" y="4182"/>
                </a:lnTo>
                <a:lnTo>
                  <a:pt x="0" y="8621"/>
                </a:lnTo>
                <a:lnTo>
                  <a:pt x="2088" y="12003"/>
                </a:lnTo>
                <a:lnTo>
                  <a:pt x="4196" y="15364"/>
                </a:lnTo>
                <a:lnTo>
                  <a:pt x="8621" y="16408"/>
                </a:lnTo>
                <a:lnTo>
                  <a:pt x="15377" y="12211"/>
                </a:lnTo>
                <a:lnTo>
                  <a:pt x="16401" y="7779"/>
                </a:lnTo>
                <a:lnTo>
                  <a:pt x="12218" y="1023"/>
                </a:lnTo>
                <a:lnTo>
                  <a:pt x="779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4" name="bk object 184"/>
          <p:cNvSpPr/>
          <p:nvPr/>
        </p:nvSpPr>
        <p:spPr>
          <a:xfrm>
            <a:off x="6713445" y="3298226"/>
            <a:ext cx="10012" cy="10012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7712" y="0"/>
                </a:moveTo>
                <a:lnTo>
                  <a:pt x="1023" y="4149"/>
                </a:lnTo>
                <a:lnTo>
                  <a:pt x="0" y="8547"/>
                </a:lnTo>
                <a:lnTo>
                  <a:pt x="4155" y="15236"/>
                </a:lnTo>
                <a:lnTo>
                  <a:pt x="8554" y="16280"/>
                </a:lnTo>
                <a:lnTo>
                  <a:pt x="15242" y="12104"/>
                </a:lnTo>
                <a:lnTo>
                  <a:pt x="16260" y="7719"/>
                </a:lnTo>
                <a:lnTo>
                  <a:pt x="12110" y="1023"/>
                </a:lnTo>
                <a:lnTo>
                  <a:pt x="771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5" name="bk object 185"/>
          <p:cNvSpPr/>
          <p:nvPr/>
        </p:nvSpPr>
        <p:spPr>
          <a:xfrm>
            <a:off x="6856223" y="3200631"/>
            <a:ext cx="10012" cy="10012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7725" y="0"/>
                </a:moveTo>
                <a:lnTo>
                  <a:pt x="1044" y="4149"/>
                </a:lnTo>
                <a:lnTo>
                  <a:pt x="0" y="8554"/>
                </a:lnTo>
                <a:lnTo>
                  <a:pt x="4155" y="15236"/>
                </a:lnTo>
                <a:lnTo>
                  <a:pt x="8554" y="16266"/>
                </a:lnTo>
                <a:lnTo>
                  <a:pt x="15256" y="12104"/>
                </a:lnTo>
                <a:lnTo>
                  <a:pt x="16280" y="7705"/>
                </a:lnTo>
                <a:lnTo>
                  <a:pt x="12124" y="1023"/>
                </a:lnTo>
                <a:lnTo>
                  <a:pt x="772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6" name="bk object 186"/>
          <p:cNvSpPr/>
          <p:nvPr/>
        </p:nvSpPr>
        <p:spPr>
          <a:xfrm>
            <a:off x="6861522" y="2918349"/>
            <a:ext cx="8857" cy="8856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6877" y="0"/>
                </a:moveTo>
                <a:lnTo>
                  <a:pt x="929" y="3711"/>
                </a:lnTo>
                <a:lnTo>
                  <a:pt x="0" y="7631"/>
                </a:lnTo>
                <a:lnTo>
                  <a:pt x="1990" y="10804"/>
                </a:lnTo>
                <a:lnTo>
                  <a:pt x="3711" y="13599"/>
                </a:lnTo>
                <a:lnTo>
                  <a:pt x="7624" y="14508"/>
                </a:lnTo>
                <a:lnTo>
                  <a:pt x="13599" y="10804"/>
                </a:lnTo>
                <a:lnTo>
                  <a:pt x="14502" y="6883"/>
                </a:lnTo>
                <a:lnTo>
                  <a:pt x="10804" y="916"/>
                </a:lnTo>
                <a:lnTo>
                  <a:pt x="687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7" name="bk object 187"/>
          <p:cNvSpPr/>
          <p:nvPr/>
        </p:nvSpPr>
        <p:spPr>
          <a:xfrm>
            <a:off x="6863209" y="2644715"/>
            <a:ext cx="7702" cy="7701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6021" y="0"/>
                </a:moveTo>
                <a:lnTo>
                  <a:pt x="801" y="3239"/>
                </a:lnTo>
                <a:lnTo>
                  <a:pt x="0" y="6675"/>
                </a:lnTo>
                <a:lnTo>
                  <a:pt x="3239" y="11888"/>
                </a:lnTo>
                <a:lnTo>
                  <a:pt x="6668" y="12690"/>
                </a:lnTo>
                <a:lnTo>
                  <a:pt x="11888" y="9456"/>
                </a:lnTo>
                <a:lnTo>
                  <a:pt x="12703" y="6021"/>
                </a:lnTo>
                <a:lnTo>
                  <a:pt x="9450" y="808"/>
                </a:lnTo>
                <a:lnTo>
                  <a:pt x="602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8" name="bk object 188"/>
          <p:cNvSpPr/>
          <p:nvPr/>
        </p:nvSpPr>
        <p:spPr>
          <a:xfrm>
            <a:off x="6862353" y="2376371"/>
            <a:ext cx="6161" cy="6161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4661" y="0"/>
                </a:moveTo>
                <a:lnTo>
                  <a:pt x="619" y="2519"/>
                </a:lnTo>
                <a:lnTo>
                  <a:pt x="0" y="5159"/>
                </a:lnTo>
                <a:lnTo>
                  <a:pt x="2505" y="9200"/>
                </a:lnTo>
                <a:lnTo>
                  <a:pt x="5159" y="9827"/>
                </a:lnTo>
                <a:lnTo>
                  <a:pt x="9200" y="7314"/>
                </a:lnTo>
                <a:lnTo>
                  <a:pt x="9827" y="4661"/>
                </a:lnTo>
                <a:lnTo>
                  <a:pt x="7308" y="619"/>
                </a:lnTo>
                <a:lnTo>
                  <a:pt x="466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9" name="bk object 189"/>
          <p:cNvSpPr/>
          <p:nvPr/>
        </p:nvSpPr>
        <p:spPr>
          <a:xfrm>
            <a:off x="6858711" y="2108434"/>
            <a:ext cx="5006" cy="5006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3758" y="0"/>
                </a:moveTo>
                <a:lnTo>
                  <a:pt x="498" y="2027"/>
                </a:lnTo>
                <a:lnTo>
                  <a:pt x="0" y="4182"/>
                </a:lnTo>
                <a:lnTo>
                  <a:pt x="2020" y="7442"/>
                </a:lnTo>
                <a:lnTo>
                  <a:pt x="4176" y="7941"/>
                </a:lnTo>
                <a:lnTo>
                  <a:pt x="7442" y="5913"/>
                </a:lnTo>
                <a:lnTo>
                  <a:pt x="7941" y="3765"/>
                </a:lnTo>
                <a:lnTo>
                  <a:pt x="5907" y="498"/>
                </a:lnTo>
                <a:lnTo>
                  <a:pt x="375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0" name="bk object 190"/>
          <p:cNvSpPr/>
          <p:nvPr/>
        </p:nvSpPr>
        <p:spPr>
          <a:xfrm>
            <a:off x="6852309" y="1836480"/>
            <a:ext cx="4236" cy="4236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185" y="0"/>
                </a:moveTo>
                <a:lnTo>
                  <a:pt x="417" y="1717"/>
                </a:lnTo>
                <a:lnTo>
                  <a:pt x="0" y="3522"/>
                </a:lnTo>
                <a:lnTo>
                  <a:pt x="1717" y="6277"/>
                </a:lnTo>
                <a:lnTo>
                  <a:pt x="3522" y="6695"/>
                </a:lnTo>
                <a:lnTo>
                  <a:pt x="6291" y="4991"/>
                </a:lnTo>
                <a:lnTo>
                  <a:pt x="6708" y="3185"/>
                </a:lnTo>
                <a:lnTo>
                  <a:pt x="5004" y="410"/>
                </a:lnTo>
                <a:lnTo>
                  <a:pt x="318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1" name="bk object 191"/>
          <p:cNvSpPr/>
          <p:nvPr/>
        </p:nvSpPr>
        <p:spPr>
          <a:xfrm>
            <a:off x="5111722" y="5511490"/>
            <a:ext cx="10012" cy="10012"/>
          </a:xfrm>
          <a:custGeom>
            <a:avLst/>
            <a:gdLst/>
            <a:ahLst/>
            <a:cxnLst/>
            <a:rect l="l" t="t" r="r" b="b"/>
            <a:pathLst>
              <a:path w="16509" h="16509">
                <a:moveTo>
                  <a:pt x="7779" y="0"/>
                </a:moveTo>
                <a:lnTo>
                  <a:pt x="1050" y="4182"/>
                </a:lnTo>
                <a:lnTo>
                  <a:pt x="0" y="8608"/>
                </a:lnTo>
                <a:lnTo>
                  <a:pt x="4196" y="15337"/>
                </a:lnTo>
                <a:lnTo>
                  <a:pt x="8608" y="16388"/>
                </a:lnTo>
                <a:lnTo>
                  <a:pt x="15350" y="12205"/>
                </a:lnTo>
                <a:lnTo>
                  <a:pt x="16388" y="7779"/>
                </a:lnTo>
                <a:lnTo>
                  <a:pt x="12205" y="1023"/>
                </a:lnTo>
                <a:lnTo>
                  <a:pt x="777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2" name="bk object 192"/>
          <p:cNvSpPr/>
          <p:nvPr/>
        </p:nvSpPr>
        <p:spPr>
          <a:xfrm>
            <a:off x="5331821" y="5231898"/>
            <a:ext cx="10012" cy="10012"/>
          </a:xfrm>
          <a:custGeom>
            <a:avLst/>
            <a:gdLst/>
            <a:ahLst/>
            <a:cxnLst/>
            <a:rect l="l" t="t" r="r" b="b"/>
            <a:pathLst>
              <a:path w="16509" h="16509">
                <a:moveTo>
                  <a:pt x="7766" y="0"/>
                </a:moveTo>
                <a:lnTo>
                  <a:pt x="1023" y="4176"/>
                </a:lnTo>
                <a:lnTo>
                  <a:pt x="0" y="8608"/>
                </a:lnTo>
                <a:lnTo>
                  <a:pt x="4182" y="15330"/>
                </a:lnTo>
                <a:lnTo>
                  <a:pt x="8608" y="16361"/>
                </a:lnTo>
                <a:lnTo>
                  <a:pt x="15337" y="12178"/>
                </a:lnTo>
                <a:lnTo>
                  <a:pt x="16374" y="7773"/>
                </a:lnTo>
                <a:lnTo>
                  <a:pt x="12178" y="1017"/>
                </a:lnTo>
                <a:lnTo>
                  <a:pt x="776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3" name="bk object 193"/>
          <p:cNvSpPr/>
          <p:nvPr/>
        </p:nvSpPr>
        <p:spPr>
          <a:xfrm>
            <a:off x="5541274" y="4952316"/>
            <a:ext cx="10012" cy="10012"/>
          </a:xfrm>
          <a:custGeom>
            <a:avLst/>
            <a:gdLst/>
            <a:ahLst/>
            <a:cxnLst/>
            <a:rect l="l" t="t" r="r" b="b"/>
            <a:pathLst>
              <a:path w="16509" h="16509">
                <a:moveTo>
                  <a:pt x="7698" y="0"/>
                </a:moveTo>
                <a:lnTo>
                  <a:pt x="1030" y="4162"/>
                </a:lnTo>
                <a:lnTo>
                  <a:pt x="0" y="8534"/>
                </a:lnTo>
                <a:lnTo>
                  <a:pt x="4155" y="15202"/>
                </a:lnTo>
                <a:lnTo>
                  <a:pt x="8527" y="16233"/>
                </a:lnTo>
                <a:lnTo>
                  <a:pt x="15215" y="12104"/>
                </a:lnTo>
                <a:lnTo>
                  <a:pt x="16239" y="7698"/>
                </a:lnTo>
                <a:lnTo>
                  <a:pt x="12097" y="1030"/>
                </a:lnTo>
                <a:lnTo>
                  <a:pt x="769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4" name="bk object 194"/>
          <p:cNvSpPr/>
          <p:nvPr/>
        </p:nvSpPr>
        <p:spPr>
          <a:xfrm>
            <a:off x="5737266" y="4683033"/>
            <a:ext cx="10783" cy="10782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8224" y="0"/>
                </a:moveTo>
                <a:lnTo>
                  <a:pt x="1104" y="4425"/>
                </a:lnTo>
                <a:lnTo>
                  <a:pt x="0" y="9106"/>
                </a:lnTo>
                <a:lnTo>
                  <a:pt x="4425" y="16219"/>
                </a:lnTo>
                <a:lnTo>
                  <a:pt x="9106" y="17331"/>
                </a:lnTo>
                <a:lnTo>
                  <a:pt x="16233" y="12898"/>
                </a:lnTo>
                <a:lnTo>
                  <a:pt x="17324" y="8224"/>
                </a:lnTo>
                <a:lnTo>
                  <a:pt x="12912" y="1077"/>
                </a:lnTo>
                <a:lnTo>
                  <a:pt x="822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5" name="bk object 195"/>
          <p:cNvSpPr/>
          <p:nvPr/>
        </p:nvSpPr>
        <p:spPr>
          <a:xfrm>
            <a:off x="5919587" y="4436896"/>
            <a:ext cx="10783" cy="10782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8224" y="0"/>
                </a:moveTo>
                <a:lnTo>
                  <a:pt x="1091" y="4432"/>
                </a:lnTo>
                <a:lnTo>
                  <a:pt x="0" y="9106"/>
                </a:lnTo>
                <a:lnTo>
                  <a:pt x="4432" y="16219"/>
                </a:lnTo>
                <a:lnTo>
                  <a:pt x="9113" y="17331"/>
                </a:lnTo>
                <a:lnTo>
                  <a:pt x="16253" y="12898"/>
                </a:lnTo>
                <a:lnTo>
                  <a:pt x="17331" y="8224"/>
                </a:lnTo>
                <a:lnTo>
                  <a:pt x="12898" y="1077"/>
                </a:lnTo>
                <a:lnTo>
                  <a:pt x="822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6" name="bk object 196"/>
          <p:cNvSpPr/>
          <p:nvPr/>
        </p:nvSpPr>
        <p:spPr>
          <a:xfrm>
            <a:off x="6089656" y="4220201"/>
            <a:ext cx="10783" cy="10782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8156" y="0"/>
                </a:moveTo>
                <a:lnTo>
                  <a:pt x="1084" y="4378"/>
                </a:lnTo>
                <a:lnTo>
                  <a:pt x="0" y="9025"/>
                </a:lnTo>
                <a:lnTo>
                  <a:pt x="4391" y="16091"/>
                </a:lnTo>
                <a:lnTo>
                  <a:pt x="9046" y="17169"/>
                </a:lnTo>
                <a:lnTo>
                  <a:pt x="16098" y="12797"/>
                </a:lnTo>
                <a:lnTo>
                  <a:pt x="17196" y="8143"/>
                </a:lnTo>
                <a:lnTo>
                  <a:pt x="12804" y="1084"/>
                </a:lnTo>
                <a:lnTo>
                  <a:pt x="815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7" name="bk object 197"/>
          <p:cNvSpPr/>
          <p:nvPr/>
        </p:nvSpPr>
        <p:spPr>
          <a:xfrm>
            <a:off x="6251003" y="4029296"/>
            <a:ext cx="10783" cy="10782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8156" y="0"/>
                </a:moveTo>
                <a:lnTo>
                  <a:pt x="1097" y="4405"/>
                </a:lnTo>
                <a:lnTo>
                  <a:pt x="0" y="9039"/>
                </a:lnTo>
                <a:lnTo>
                  <a:pt x="4384" y="16111"/>
                </a:lnTo>
                <a:lnTo>
                  <a:pt x="9039" y="17209"/>
                </a:lnTo>
                <a:lnTo>
                  <a:pt x="16098" y="12804"/>
                </a:lnTo>
                <a:lnTo>
                  <a:pt x="17196" y="8170"/>
                </a:lnTo>
                <a:lnTo>
                  <a:pt x="12804" y="1097"/>
                </a:lnTo>
                <a:lnTo>
                  <a:pt x="815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8" name="bk object 198"/>
          <p:cNvSpPr/>
          <p:nvPr/>
        </p:nvSpPr>
        <p:spPr>
          <a:xfrm>
            <a:off x="6405585" y="3862558"/>
            <a:ext cx="11168" cy="11167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8695" y="0"/>
                </a:moveTo>
                <a:lnTo>
                  <a:pt x="1151" y="4674"/>
                </a:lnTo>
                <a:lnTo>
                  <a:pt x="0" y="9638"/>
                </a:lnTo>
                <a:lnTo>
                  <a:pt x="4674" y="17176"/>
                </a:lnTo>
                <a:lnTo>
                  <a:pt x="9632" y="18327"/>
                </a:lnTo>
                <a:lnTo>
                  <a:pt x="17169" y="13646"/>
                </a:lnTo>
                <a:lnTo>
                  <a:pt x="18321" y="8689"/>
                </a:lnTo>
                <a:lnTo>
                  <a:pt x="13646" y="1151"/>
                </a:lnTo>
                <a:lnTo>
                  <a:pt x="86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9" name="bk object 199"/>
          <p:cNvSpPr/>
          <p:nvPr/>
        </p:nvSpPr>
        <p:spPr>
          <a:xfrm>
            <a:off x="6555792" y="3719154"/>
            <a:ext cx="11168" cy="11167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8641" y="0"/>
                </a:moveTo>
                <a:lnTo>
                  <a:pt x="1158" y="4647"/>
                </a:lnTo>
                <a:lnTo>
                  <a:pt x="0" y="9557"/>
                </a:lnTo>
                <a:lnTo>
                  <a:pt x="4654" y="17034"/>
                </a:lnTo>
                <a:lnTo>
                  <a:pt x="9564" y="18186"/>
                </a:lnTo>
                <a:lnTo>
                  <a:pt x="17054" y="13532"/>
                </a:lnTo>
                <a:lnTo>
                  <a:pt x="18193" y="8621"/>
                </a:lnTo>
                <a:lnTo>
                  <a:pt x="13538" y="1138"/>
                </a:lnTo>
                <a:lnTo>
                  <a:pt x="864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0" name="bk object 200"/>
          <p:cNvSpPr/>
          <p:nvPr/>
        </p:nvSpPr>
        <p:spPr>
          <a:xfrm>
            <a:off x="6702371" y="3596973"/>
            <a:ext cx="11168" cy="11167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8641" y="0"/>
                </a:moveTo>
                <a:lnTo>
                  <a:pt x="1165" y="4654"/>
                </a:lnTo>
                <a:lnTo>
                  <a:pt x="0" y="9564"/>
                </a:lnTo>
                <a:lnTo>
                  <a:pt x="4654" y="17041"/>
                </a:lnTo>
                <a:lnTo>
                  <a:pt x="9564" y="18193"/>
                </a:lnTo>
                <a:lnTo>
                  <a:pt x="17061" y="13532"/>
                </a:lnTo>
                <a:lnTo>
                  <a:pt x="18193" y="8621"/>
                </a:lnTo>
                <a:lnTo>
                  <a:pt x="13538" y="1145"/>
                </a:lnTo>
                <a:lnTo>
                  <a:pt x="864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1" name="bk object 201"/>
          <p:cNvSpPr/>
          <p:nvPr/>
        </p:nvSpPr>
        <p:spPr>
          <a:xfrm>
            <a:off x="6846014" y="3494175"/>
            <a:ext cx="11553" cy="11552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8837" y="0"/>
                </a:moveTo>
                <a:lnTo>
                  <a:pt x="1192" y="4748"/>
                </a:lnTo>
                <a:lnTo>
                  <a:pt x="0" y="9773"/>
                </a:lnTo>
                <a:lnTo>
                  <a:pt x="4762" y="17411"/>
                </a:lnTo>
                <a:lnTo>
                  <a:pt x="9780" y="18590"/>
                </a:lnTo>
                <a:lnTo>
                  <a:pt x="17411" y="13835"/>
                </a:lnTo>
                <a:lnTo>
                  <a:pt x="18604" y="8810"/>
                </a:lnTo>
                <a:lnTo>
                  <a:pt x="13841" y="1178"/>
                </a:lnTo>
                <a:lnTo>
                  <a:pt x="883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2" name="bk object 202"/>
          <p:cNvSpPr/>
          <p:nvPr/>
        </p:nvSpPr>
        <p:spPr>
          <a:xfrm>
            <a:off x="6987226" y="3408971"/>
            <a:ext cx="11938" cy="11937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9140" y="0"/>
                </a:moveTo>
                <a:lnTo>
                  <a:pt x="1219" y="4896"/>
                </a:lnTo>
                <a:lnTo>
                  <a:pt x="0" y="10103"/>
                </a:lnTo>
                <a:lnTo>
                  <a:pt x="4930" y="18011"/>
                </a:lnTo>
                <a:lnTo>
                  <a:pt x="10103" y="19210"/>
                </a:lnTo>
                <a:lnTo>
                  <a:pt x="18024" y="14313"/>
                </a:lnTo>
                <a:lnTo>
                  <a:pt x="19230" y="9120"/>
                </a:lnTo>
                <a:lnTo>
                  <a:pt x="14313" y="1198"/>
                </a:lnTo>
                <a:lnTo>
                  <a:pt x="914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3" name="bk object 203"/>
          <p:cNvSpPr/>
          <p:nvPr/>
        </p:nvSpPr>
        <p:spPr>
          <a:xfrm>
            <a:off x="6997114" y="3119219"/>
            <a:ext cx="10397" cy="10397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8055" y="0"/>
                </a:moveTo>
                <a:lnTo>
                  <a:pt x="1064" y="4331"/>
                </a:lnTo>
                <a:lnTo>
                  <a:pt x="0" y="8931"/>
                </a:lnTo>
                <a:lnTo>
                  <a:pt x="4331" y="15916"/>
                </a:lnTo>
                <a:lnTo>
                  <a:pt x="8924" y="16980"/>
                </a:lnTo>
                <a:lnTo>
                  <a:pt x="15923" y="12656"/>
                </a:lnTo>
                <a:lnTo>
                  <a:pt x="16987" y="8055"/>
                </a:lnTo>
                <a:lnTo>
                  <a:pt x="14811" y="4573"/>
                </a:lnTo>
                <a:lnTo>
                  <a:pt x="12649" y="1064"/>
                </a:lnTo>
                <a:lnTo>
                  <a:pt x="805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4" name="bk object 204"/>
          <p:cNvSpPr/>
          <p:nvPr/>
        </p:nvSpPr>
        <p:spPr>
          <a:xfrm>
            <a:off x="7002497" y="2841436"/>
            <a:ext cx="8857" cy="8856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6870" y="0"/>
                </a:moveTo>
                <a:lnTo>
                  <a:pt x="909" y="3711"/>
                </a:lnTo>
                <a:lnTo>
                  <a:pt x="0" y="7631"/>
                </a:lnTo>
                <a:lnTo>
                  <a:pt x="3691" y="13599"/>
                </a:lnTo>
                <a:lnTo>
                  <a:pt x="7624" y="14508"/>
                </a:lnTo>
                <a:lnTo>
                  <a:pt x="13585" y="10817"/>
                </a:lnTo>
                <a:lnTo>
                  <a:pt x="14502" y="6897"/>
                </a:lnTo>
                <a:lnTo>
                  <a:pt x="10804" y="929"/>
                </a:lnTo>
                <a:lnTo>
                  <a:pt x="687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5" name="bk object 205"/>
          <p:cNvSpPr/>
          <p:nvPr/>
        </p:nvSpPr>
        <p:spPr>
          <a:xfrm>
            <a:off x="7004275" y="2571572"/>
            <a:ext cx="7702" cy="7701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6021" y="0"/>
                </a:moveTo>
                <a:lnTo>
                  <a:pt x="801" y="3239"/>
                </a:lnTo>
                <a:lnTo>
                  <a:pt x="0" y="6675"/>
                </a:lnTo>
                <a:lnTo>
                  <a:pt x="3239" y="11888"/>
                </a:lnTo>
                <a:lnTo>
                  <a:pt x="6681" y="12690"/>
                </a:lnTo>
                <a:lnTo>
                  <a:pt x="11888" y="9456"/>
                </a:lnTo>
                <a:lnTo>
                  <a:pt x="12690" y="6021"/>
                </a:lnTo>
                <a:lnTo>
                  <a:pt x="9450" y="808"/>
                </a:lnTo>
                <a:lnTo>
                  <a:pt x="602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6" name="bk object 206"/>
          <p:cNvSpPr/>
          <p:nvPr/>
        </p:nvSpPr>
        <p:spPr>
          <a:xfrm>
            <a:off x="7003744" y="2305635"/>
            <a:ext cx="6161" cy="6161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4627" y="0"/>
                </a:moveTo>
                <a:lnTo>
                  <a:pt x="626" y="2478"/>
                </a:lnTo>
                <a:lnTo>
                  <a:pt x="0" y="5105"/>
                </a:lnTo>
                <a:lnTo>
                  <a:pt x="2492" y="9113"/>
                </a:lnTo>
                <a:lnTo>
                  <a:pt x="5125" y="9719"/>
                </a:lnTo>
                <a:lnTo>
                  <a:pt x="9113" y="7240"/>
                </a:lnTo>
                <a:lnTo>
                  <a:pt x="9719" y="4613"/>
                </a:lnTo>
                <a:lnTo>
                  <a:pt x="8420" y="2478"/>
                </a:lnTo>
                <a:lnTo>
                  <a:pt x="7247" y="612"/>
                </a:lnTo>
                <a:lnTo>
                  <a:pt x="462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7" name="bk object 207"/>
          <p:cNvSpPr/>
          <p:nvPr/>
        </p:nvSpPr>
        <p:spPr>
          <a:xfrm>
            <a:off x="7000380" y="2037851"/>
            <a:ext cx="5391" cy="5391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3947" y="0"/>
                </a:moveTo>
                <a:lnTo>
                  <a:pt x="525" y="2115"/>
                </a:lnTo>
                <a:lnTo>
                  <a:pt x="0" y="4358"/>
                </a:lnTo>
                <a:lnTo>
                  <a:pt x="2115" y="7779"/>
                </a:lnTo>
                <a:lnTo>
                  <a:pt x="4358" y="8291"/>
                </a:lnTo>
                <a:lnTo>
                  <a:pt x="7766" y="6190"/>
                </a:lnTo>
                <a:lnTo>
                  <a:pt x="8291" y="3933"/>
                </a:lnTo>
                <a:lnTo>
                  <a:pt x="6190" y="525"/>
                </a:lnTo>
                <a:lnTo>
                  <a:pt x="394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8" name="bk object 208"/>
          <p:cNvSpPr/>
          <p:nvPr/>
        </p:nvSpPr>
        <p:spPr>
          <a:xfrm>
            <a:off x="6994509" y="1763773"/>
            <a:ext cx="4236" cy="4236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132" y="0"/>
                </a:moveTo>
                <a:lnTo>
                  <a:pt x="417" y="1704"/>
                </a:lnTo>
                <a:lnTo>
                  <a:pt x="0" y="3482"/>
                </a:lnTo>
                <a:lnTo>
                  <a:pt x="1690" y="6210"/>
                </a:lnTo>
                <a:lnTo>
                  <a:pt x="3495" y="6641"/>
                </a:lnTo>
                <a:lnTo>
                  <a:pt x="6203" y="4937"/>
                </a:lnTo>
                <a:lnTo>
                  <a:pt x="6634" y="3138"/>
                </a:lnTo>
                <a:lnTo>
                  <a:pt x="4930" y="410"/>
                </a:lnTo>
                <a:lnTo>
                  <a:pt x="313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9" name="bk object 209"/>
          <p:cNvSpPr/>
          <p:nvPr/>
        </p:nvSpPr>
        <p:spPr>
          <a:xfrm>
            <a:off x="5021972" y="5878396"/>
            <a:ext cx="11938" cy="11937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9046" y="0"/>
                </a:moveTo>
                <a:lnTo>
                  <a:pt x="1212" y="4876"/>
                </a:lnTo>
                <a:lnTo>
                  <a:pt x="0" y="10022"/>
                </a:lnTo>
                <a:lnTo>
                  <a:pt x="4883" y="17856"/>
                </a:lnTo>
                <a:lnTo>
                  <a:pt x="10036" y="19075"/>
                </a:lnTo>
                <a:lnTo>
                  <a:pt x="17883" y="14205"/>
                </a:lnTo>
                <a:lnTo>
                  <a:pt x="19089" y="9025"/>
                </a:lnTo>
                <a:lnTo>
                  <a:pt x="14212" y="1192"/>
                </a:lnTo>
                <a:lnTo>
                  <a:pt x="904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0" name="bk object 210"/>
          <p:cNvSpPr/>
          <p:nvPr/>
        </p:nvSpPr>
        <p:spPr>
          <a:xfrm>
            <a:off x="5255493" y="5594962"/>
            <a:ext cx="11938" cy="11937"/>
          </a:xfrm>
          <a:custGeom>
            <a:avLst/>
            <a:gdLst/>
            <a:ahLst/>
            <a:cxnLst/>
            <a:rect l="l" t="t" r="r" b="b"/>
            <a:pathLst>
              <a:path w="19684" h="19684">
                <a:moveTo>
                  <a:pt x="9261" y="0"/>
                </a:moveTo>
                <a:lnTo>
                  <a:pt x="1225" y="4977"/>
                </a:lnTo>
                <a:lnTo>
                  <a:pt x="0" y="10238"/>
                </a:lnTo>
                <a:lnTo>
                  <a:pt x="4964" y="18260"/>
                </a:lnTo>
                <a:lnTo>
                  <a:pt x="10251" y="19479"/>
                </a:lnTo>
                <a:lnTo>
                  <a:pt x="18274" y="14502"/>
                </a:lnTo>
                <a:lnTo>
                  <a:pt x="19499" y="9241"/>
                </a:lnTo>
                <a:lnTo>
                  <a:pt x="14515" y="1205"/>
                </a:lnTo>
                <a:lnTo>
                  <a:pt x="926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1" name="bk object 211"/>
          <p:cNvSpPr/>
          <p:nvPr/>
        </p:nvSpPr>
        <p:spPr>
          <a:xfrm>
            <a:off x="5478267" y="5308247"/>
            <a:ext cx="12323" cy="12322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9652" y="0"/>
                </a:moveTo>
                <a:lnTo>
                  <a:pt x="1286" y="5179"/>
                </a:lnTo>
                <a:lnTo>
                  <a:pt x="0" y="10682"/>
                </a:lnTo>
                <a:lnTo>
                  <a:pt x="5199" y="19041"/>
                </a:lnTo>
                <a:lnTo>
                  <a:pt x="10689" y="20321"/>
                </a:lnTo>
                <a:lnTo>
                  <a:pt x="19048" y="15141"/>
                </a:lnTo>
                <a:lnTo>
                  <a:pt x="20321" y="9632"/>
                </a:lnTo>
                <a:lnTo>
                  <a:pt x="15141" y="1273"/>
                </a:lnTo>
                <a:lnTo>
                  <a:pt x="965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2" name="bk object 212"/>
          <p:cNvSpPr/>
          <p:nvPr/>
        </p:nvSpPr>
        <p:spPr>
          <a:xfrm>
            <a:off x="5687537" y="5029088"/>
            <a:ext cx="12323" cy="12322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9551" y="0"/>
                </a:moveTo>
                <a:lnTo>
                  <a:pt x="1273" y="5146"/>
                </a:lnTo>
                <a:lnTo>
                  <a:pt x="0" y="10602"/>
                </a:lnTo>
                <a:lnTo>
                  <a:pt x="5146" y="18907"/>
                </a:lnTo>
                <a:lnTo>
                  <a:pt x="10575" y="20186"/>
                </a:lnTo>
                <a:lnTo>
                  <a:pt x="18880" y="15034"/>
                </a:lnTo>
                <a:lnTo>
                  <a:pt x="20160" y="9584"/>
                </a:lnTo>
                <a:lnTo>
                  <a:pt x="15007" y="1273"/>
                </a:lnTo>
                <a:lnTo>
                  <a:pt x="955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3" name="bk object 213"/>
          <p:cNvSpPr/>
          <p:nvPr/>
        </p:nvSpPr>
        <p:spPr>
          <a:xfrm>
            <a:off x="5881179" y="4769036"/>
            <a:ext cx="12708" cy="1270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9766" y="0"/>
                </a:moveTo>
                <a:lnTo>
                  <a:pt x="1299" y="5253"/>
                </a:lnTo>
                <a:lnTo>
                  <a:pt x="0" y="10817"/>
                </a:lnTo>
                <a:lnTo>
                  <a:pt x="5253" y="19291"/>
                </a:lnTo>
                <a:lnTo>
                  <a:pt x="10817" y="20597"/>
                </a:lnTo>
                <a:lnTo>
                  <a:pt x="19291" y="15330"/>
                </a:lnTo>
                <a:lnTo>
                  <a:pt x="20577" y="9766"/>
                </a:lnTo>
                <a:lnTo>
                  <a:pt x="15330" y="1299"/>
                </a:lnTo>
                <a:lnTo>
                  <a:pt x="976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4" name="bk object 214"/>
          <p:cNvSpPr/>
          <p:nvPr/>
        </p:nvSpPr>
        <p:spPr>
          <a:xfrm>
            <a:off x="6059691" y="4540154"/>
            <a:ext cx="12708" cy="1270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9773" y="0"/>
                </a:moveTo>
                <a:lnTo>
                  <a:pt x="1313" y="5260"/>
                </a:lnTo>
                <a:lnTo>
                  <a:pt x="0" y="10824"/>
                </a:lnTo>
                <a:lnTo>
                  <a:pt x="5274" y="19297"/>
                </a:lnTo>
                <a:lnTo>
                  <a:pt x="10824" y="20604"/>
                </a:lnTo>
                <a:lnTo>
                  <a:pt x="19291" y="15337"/>
                </a:lnTo>
                <a:lnTo>
                  <a:pt x="20591" y="9773"/>
                </a:lnTo>
                <a:lnTo>
                  <a:pt x="15337" y="1299"/>
                </a:lnTo>
                <a:lnTo>
                  <a:pt x="977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5" name="bk object 215"/>
          <p:cNvSpPr/>
          <p:nvPr/>
        </p:nvSpPr>
        <p:spPr>
          <a:xfrm>
            <a:off x="6226759" y="4340167"/>
            <a:ext cx="13093" cy="13092"/>
          </a:xfrm>
          <a:custGeom>
            <a:avLst/>
            <a:gdLst/>
            <a:ahLst/>
            <a:cxnLst/>
            <a:rect l="l" t="t" r="r" b="b"/>
            <a:pathLst>
              <a:path w="21590" h="21590">
                <a:moveTo>
                  <a:pt x="10090" y="0"/>
                </a:moveTo>
                <a:lnTo>
                  <a:pt x="1347" y="5428"/>
                </a:lnTo>
                <a:lnTo>
                  <a:pt x="0" y="11181"/>
                </a:lnTo>
                <a:lnTo>
                  <a:pt x="5442" y="19930"/>
                </a:lnTo>
                <a:lnTo>
                  <a:pt x="11188" y="21291"/>
                </a:lnTo>
                <a:lnTo>
                  <a:pt x="19930" y="15842"/>
                </a:lnTo>
                <a:lnTo>
                  <a:pt x="21278" y="10103"/>
                </a:lnTo>
                <a:lnTo>
                  <a:pt x="15855" y="1353"/>
                </a:lnTo>
                <a:lnTo>
                  <a:pt x="1009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6" name="bk object 216"/>
          <p:cNvSpPr/>
          <p:nvPr/>
        </p:nvSpPr>
        <p:spPr>
          <a:xfrm>
            <a:off x="6385745" y="4166703"/>
            <a:ext cx="13478" cy="13477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0292" y="0"/>
                </a:moveTo>
                <a:lnTo>
                  <a:pt x="1353" y="5563"/>
                </a:lnTo>
                <a:lnTo>
                  <a:pt x="0" y="11437"/>
                </a:lnTo>
                <a:lnTo>
                  <a:pt x="5530" y="20348"/>
                </a:lnTo>
                <a:lnTo>
                  <a:pt x="11403" y="21729"/>
                </a:lnTo>
                <a:lnTo>
                  <a:pt x="20328" y="16165"/>
                </a:lnTo>
                <a:lnTo>
                  <a:pt x="21695" y="10298"/>
                </a:lnTo>
                <a:lnTo>
                  <a:pt x="16158" y="1387"/>
                </a:lnTo>
                <a:lnTo>
                  <a:pt x="1029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7" name="bk object 217"/>
          <p:cNvSpPr/>
          <p:nvPr/>
        </p:nvSpPr>
        <p:spPr>
          <a:xfrm>
            <a:off x="6538702" y="4018200"/>
            <a:ext cx="13478" cy="13477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0298" y="0"/>
                </a:moveTo>
                <a:lnTo>
                  <a:pt x="1387" y="5543"/>
                </a:lnTo>
                <a:lnTo>
                  <a:pt x="0" y="11410"/>
                </a:lnTo>
                <a:lnTo>
                  <a:pt x="5536" y="20335"/>
                </a:lnTo>
                <a:lnTo>
                  <a:pt x="11403" y="21709"/>
                </a:lnTo>
                <a:lnTo>
                  <a:pt x="20348" y="16172"/>
                </a:lnTo>
                <a:lnTo>
                  <a:pt x="21702" y="10305"/>
                </a:lnTo>
                <a:lnTo>
                  <a:pt x="16165" y="1374"/>
                </a:lnTo>
                <a:lnTo>
                  <a:pt x="1029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8" name="bk object 218"/>
          <p:cNvSpPr/>
          <p:nvPr/>
        </p:nvSpPr>
        <p:spPr>
          <a:xfrm>
            <a:off x="6686965" y="3892696"/>
            <a:ext cx="13478" cy="13477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0292" y="0"/>
                </a:moveTo>
                <a:lnTo>
                  <a:pt x="1367" y="5556"/>
                </a:lnTo>
                <a:lnTo>
                  <a:pt x="0" y="11430"/>
                </a:lnTo>
                <a:lnTo>
                  <a:pt x="5530" y="20355"/>
                </a:lnTo>
                <a:lnTo>
                  <a:pt x="11403" y="21722"/>
                </a:lnTo>
                <a:lnTo>
                  <a:pt x="20341" y="16172"/>
                </a:lnTo>
                <a:lnTo>
                  <a:pt x="21709" y="10305"/>
                </a:lnTo>
                <a:lnTo>
                  <a:pt x="16158" y="1380"/>
                </a:lnTo>
                <a:lnTo>
                  <a:pt x="1029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9" name="bk object 219"/>
          <p:cNvSpPr/>
          <p:nvPr/>
        </p:nvSpPr>
        <p:spPr>
          <a:xfrm>
            <a:off x="6831126" y="3787911"/>
            <a:ext cx="14248" cy="14247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10851" y="0"/>
                </a:moveTo>
                <a:lnTo>
                  <a:pt x="1441" y="5839"/>
                </a:lnTo>
                <a:lnTo>
                  <a:pt x="0" y="12029"/>
                </a:lnTo>
                <a:lnTo>
                  <a:pt x="2903" y="16738"/>
                </a:lnTo>
                <a:lnTo>
                  <a:pt x="5839" y="21446"/>
                </a:lnTo>
                <a:lnTo>
                  <a:pt x="12029" y="22887"/>
                </a:lnTo>
                <a:lnTo>
                  <a:pt x="21453" y="17041"/>
                </a:lnTo>
                <a:lnTo>
                  <a:pt x="22894" y="10851"/>
                </a:lnTo>
                <a:lnTo>
                  <a:pt x="17034" y="1441"/>
                </a:lnTo>
                <a:lnTo>
                  <a:pt x="1085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0" name="bk object 220"/>
          <p:cNvSpPr/>
          <p:nvPr/>
        </p:nvSpPr>
        <p:spPr>
          <a:xfrm>
            <a:off x="6972488" y="3702522"/>
            <a:ext cx="14248" cy="14247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10878" y="0"/>
                </a:moveTo>
                <a:lnTo>
                  <a:pt x="1448" y="5839"/>
                </a:lnTo>
                <a:lnTo>
                  <a:pt x="0" y="12029"/>
                </a:lnTo>
                <a:lnTo>
                  <a:pt x="5853" y="21446"/>
                </a:lnTo>
                <a:lnTo>
                  <a:pt x="12036" y="22887"/>
                </a:lnTo>
                <a:lnTo>
                  <a:pt x="21446" y="17041"/>
                </a:lnTo>
                <a:lnTo>
                  <a:pt x="22887" y="10851"/>
                </a:lnTo>
                <a:lnTo>
                  <a:pt x="17048" y="1441"/>
                </a:lnTo>
                <a:lnTo>
                  <a:pt x="1087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1" name="bk object 221"/>
          <p:cNvSpPr/>
          <p:nvPr/>
        </p:nvSpPr>
        <p:spPr>
          <a:xfrm>
            <a:off x="7111026" y="3634090"/>
            <a:ext cx="14248" cy="14247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10851" y="0"/>
                </a:moveTo>
                <a:lnTo>
                  <a:pt x="1434" y="5839"/>
                </a:lnTo>
                <a:lnTo>
                  <a:pt x="0" y="12023"/>
                </a:lnTo>
                <a:lnTo>
                  <a:pt x="2903" y="16731"/>
                </a:lnTo>
                <a:lnTo>
                  <a:pt x="5839" y="21439"/>
                </a:lnTo>
                <a:lnTo>
                  <a:pt x="12016" y="22881"/>
                </a:lnTo>
                <a:lnTo>
                  <a:pt x="21426" y="17034"/>
                </a:lnTo>
                <a:lnTo>
                  <a:pt x="22881" y="10851"/>
                </a:lnTo>
                <a:lnTo>
                  <a:pt x="17021" y="1441"/>
                </a:lnTo>
                <a:lnTo>
                  <a:pt x="1085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2" name="bk object 222"/>
          <p:cNvSpPr/>
          <p:nvPr/>
        </p:nvSpPr>
        <p:spPr>
          <a:xfrm>
            <a:off x="7126485" y="3339733"/>
            <a:ext cx="11938" cy="11937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9113" y="0"/>
                </a:moveTo>
                <a:lnTo>
                  <a:pt x="1219" y="4910"/>
                </a:lnTo>
                <a:lnTo>
                  <a:pt x="0" y="10103"/>
                </a:lnTo>
                <a:lnTo>
                  <a:pt x="4903" y="18004"/>
                </a:lnTo>
                <a:lnTo>
                  <a:pt x="10103" y="19223"/>
                </a:lnTo>
                <a:lnTo>
                  <a:pt x="18011" y="14313"/>
                </a:lnTo>
                <a:lnTo>
                  <a:pt x="19217" y="9113"/>
                </a:lnTo>
                <a:lnTo>
                  <a:pt x="16778" y="5159"/>
                </a:lnTo>
                <a:lnTo>
                  <a:pt x="14313" y="1212"/>
                </a:lnTo>
                <a:lnTo>
                  <a:pt x="911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3" name="bk object 223"/>
          <p:cNvSpPr/>
          <p:nvPr/>
        </p:nvSpPr>
        <p:spPr>
          <a:xfrm>
            <a:off x="7136540" y="3052489"/>
            <a:ext cx="10783" cy="10782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8224" y="0"/>
                </a:moveTo>
                <a:lnTo>
                  <a:pt x="1077" y="4432"/>
                </a:lnTo>
                <a:lnTo>
                  <a:pt x="0" y="9120"/>
                </a:lnTo>
                <a:lnTo>
                  <a:pt x="4432" y="16266"/>
                </a:lnTo>
                <a:lnTo>
                  <a:pt x="9126" y="17371"/>
                </a:lnTo>
                <a:lnTo>
                  <a:pt x="16266" y="12932"/>
                </a:lnTo>
                <a:lnTo>
                  <a:pt x="17357" y="8237"/>
                </a:lnTo>
                <a:lnTo>
                  <a:pt x="12932" y="1091"/>
                </a:lnTo>
                <a:lnTo>
                  <a:pt x="822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4" name="bk object 224"/>
          <p:cNvSpPr/>
          <p:nvPr/>
        </p:nvSpPr>
        <p:spPr>
          <a:xfrm>
            <a:off x="7142184" y="2777376"/>
            <a:ext cx="9242" cy="9242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7200" y="0"/>
                </a:moveTo>
                <a:lnTo>
                  <a:pt x="969" y="3879"/>
                </a:lnTo>
                <a:lnTo>
                  <a:pt x="0" y="7975"/>
                </a:lnTo>
                <a:lnTo>
                  <a:pt x="3879" y="14205"/>
                </a:lnTo>
                <a:lnTo>
                  <a:pt x="7968" y="15175"/>
                </a:lnTo>
                <a:lnTo>
                  <a:pt x="14212" y="11295"/>
                </a:lnTo>
                <a:lnTo>
                  <a:pt x="15168" y="7200"/>
                </a:lnTo>
                <a:lnTo>
                  <a:pt x="11289" y="963"/>
                </a:lnTo>
                <a:lnTo>
                  <a:pt x="720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5" name="bk object 225"/>
          <p:cNvSpPr/>
          <p:nvPr/>
        </p:nvSpPr>
        <p:spPr>
          <a:xfrm>
            <a:off x="7144692" y="2509651"/>
            <a:ext cx="7702" cy="7701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967" y="0"/>
                </a:moveTo>
                <a:lnTo>
                  <a:pt x="788" y="3219"/>
                </a:lnTo>
                <a:lnTo>
                  <a:pt x="0" y="6621"/>
                </a:lnTo>
                <a:lnTo>
                  <a:pt x="3199" y="11780"/>
                </a:lnTo>
                <a:lnTo>
                  <a:pt x="6601" y="12582"/>
                </a:lnTo>
                <a:lnTo>
                  <a:pt x="11780" y="9376"/>
                </a:lnTo>
                <a:lnTo>
                  <a:pt x="12582" y="5967"/>
                </a:lnTo>
                <a:lnTo>
                  <a:pt x="9369" y="788"/>
                </a:lnTo>
                <a:lnTo>
                  <a:pt x="596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6" name="bk object 226"/>
          <p:cNvSpPr/>
          <p:nvPr/>
        </p:nvSpPr>
        <p:spPr>
          <a:xfrm>
            <a:off x="7144734" y="2243948"/>
            <a:ext cx="6161" cy="6161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4627" y="0"/>
                </a:moveTo>
                <a:lnTo>
                  <a:pt x="2633" y="1252"/>
                </a:lnTo>
                <a:lnTo>
                  <a:pt x="626" y="2478"/>
                </a:lnTo>
                <a:lnTo>
                  <a:pt x="0" y="5112"/>
                </a:lnTo>
                <a:lnTo>
                  <a:pt x="2498" y="9113"/>
                </a:lnTo>
                <a:lnTo>
                  <a:pt x="5125" y="9739"/>
                </a:lnTo>
                <a:lnTo>
                  <a:pt x="9140" y="7240"/>
                </a:lnTo>
                <a:lnTo>
                  <a:pt x="9746" y="4613"/>
                </a:lnTo>
                <a:lnTo>
                  <a:pt x="7261" y="612"/>
                </a:lnTo>
                <a:lnTo>
                  <a:pt x="462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7" name="bk object 227"/>
          <p:cNvSpPr/>
          <p:nvPr/>
        </p:nvSpPr>
        <p:spPr>
          <a:xfrm>
            <a:off x="7142032" y="1974230"/>
            <a:ext cx="5391" cy="5391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3933" y="0"/>
                </a:moveTo>
                <a:lnTo>
                  <a:pt x="2242" y="1064"/>
                </a:lnTo>
                <a:lnTo>
                  <a:pt x="525" y="2115"/>
                </a:lnTo>
                <a:lnTo>
                  <a:pt x="0" y="4351"/>
                </a:lnTo>
                <a:lnTo>
                  <a:pt x="2115" y="7759"/>
                </a:lnTo>
                <a:lnTo>
                  <a:pt x="4344" y="8284"/>
                </a:lnTo>
                <a:lnTo>
                  <a:pt x="7766" y="6169"/>
                </a:lnTo>
                <a:lnTo>
                  <a:pt x="8278" y="3926"/>
                </a:lnTo>
                <a:lnTo>
                  <a:pt x="6176" y="525"/>
                </a:lnTo>
                <a:lnTo>
                  <a:pt x="393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8" name="bk object 228"/>
          <p:cNvSpPr/>
          <p:nvPr/>
        </p:nvSpPr>
        <p:spPr>
          <a:xfrm>
            <a:off x="7136709" y="1695660"/>
            <a:ext cx="4236" cy="4236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132" y="0"/>
                </a:moveTo>
                <a:lnTo>
                  <a:pt x="417" y="1683"/>
                </a:lnTo>
                <a:lnTo>
                  <a:pt x="0" y="3482"/>
                </a:lnTo>
                <a:lnTo>
                  <a:pt x="1690" y="6210"/>
                </a:lnTo>
                <a:lnTo>
                  <a:pt x="3495" y="6627"/>
                </a:lnTo>
                <a:lnTo>
                  <a:pt x="6203" y="4937"/>
                </a:lnTo>
                <a:lnTo>
                  <a:pt x="6634" y="3132"/>
                </a:lnTo>
                <a:lnTo>
                  <a:pt x="4930" y="410"/>
                </a:lnTo>
                <a:lnTo>
                  <a:pt x="313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9" name="bk object 229"/>
          <p:cNvSpPr/>
          <p:nvPr/>
        </p:nvSpPr>
        <p:spPr>
          <a:xfrm>
            <a:off x="5183293" y="5926511"/>
            <a:ext cx="13093" cy="13092"/>
          </a:xfrm>
          <a:custGeom>
            <a:avLst/>
            <a:gdLst/>
            <a:ahLst/>
            <a:cxnLst/>
            <a:rect l="l" t="t" r="r" b="b"/>
            <a:pathLst>
              <a:path w="21590" h="21590">
                <a:moveTo>
                  <a:pt x="10218" y="0"/>
                </a:moveTo>
                <a:lnTo>
                  <a:pt x="1367" y="5503"/>
                </a:lnTo>
                <a:lnTo>
                  <a:pt x="0" y="11295"/>
                </a:lnTo>
                <a:lnTo>
                  <a:pt x="5503" y="20146"/>
                </a:lnTo>
                <a:lnTo>
                  <a:pt x="11309" y="21507"/>
                </a:lnTo>
                <a:lnTo>
                  <a:pt x="20153" y="15997"/>
                </a:lnTo>
                <a:lnTo>
                  <a:pt x="21507" y="10191"/>
                </a:lnTo>
                <a:lnTo>
                  <a:pt x="16010" y="1353"/>
                </a:lnTo>
                <a:lnTo>
                  <a:pt x="1021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0" name="bk object 230"/>
          <p:cNvSpPr/>
          <p:nvPr/>
        </p:nvSpPr>
        <p:spPr>
          <a:xfrm>
            <a:off x="5417228" y="5636859"/>
            <a:ext cx="13863" cy="13862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10831" y="0"/>
                </a:moveTo>
                <a:lnTo>
                  <a:pt x="1434" y="5812"/>
                </a:lnTo>
                <a:lnTo>
                  <a:pt x="0" y="11989"/>
                </a:lnTo>
                <a:lnTo>
                  <a:pt x="5839" y="21399"/>
                </a:lnTo>
                <a:lnTo>
                  <a:pt x="11996" y="22847"/>
                </a:lnTo>
                <a:lnTo>
                  <a:pt x="21392" y="16994"/>
                </a:lnTo>
                <a:lnTo>
                  <a:pt x="22834" y="10824"/>
                </a:lnTo>
                <a:lnTo>
                  <a:pt x="19930" y="6122"/>
                </a:lnTo>
                <a:lnTo>
                  <a:pt x="16994" y="1441"/>
                </a:lnTo>
                <a:lnTo>
                  <a:pt x="1083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1" name="bk object 231"/>
          <p:cNvSpPr/>
          <p:nvPr/>
        </p:nvSpPr>
        <p:spPr>
          <a:xfrm>
            <a:off x="5637841" y="5351172"/>
            <a:ext cx="13863" cy="13862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10844" y="0"/>
                </a:moveTo>
                <a:lnTo>
                  <a:pt x="1441" y="5839"/>
                </a:lnTo>
                <a:lnTo>
                  <a:pt x="0" y="12016"/>
                </a:lnTo>
                <a:lnTo>
                  <a:pt x="5833" y="21399"/>
                </a:lnTo>
                <a:lnTo>
                  <a:pt x="12023" y="22840"/>
                </a:lnTo>
                <a:lnTo>
                  <a:pt x="21399" y="17021"/>
                </a:lnTo>
                <a:lnTo>
                  <a:pt x="22840" y="10851"/>
                </a:lnTo>
                <a:lnTo>
                  <a:pt x="17014" y="1441"/>
                </a:lnTo>
                <a:lnTo>
                  <a:pt x="1084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2" name="bk object 232"/>
          <p:cNvSpPr/>
          <p:nvPr/>
        </p:nvSpPr>
        <p:spPr>
          <a:xfrm>
            <a:off x="5842511" y="5080540"/>
            <a:ext cx="13863" cy="13862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10777" y="0"/>
                </a:moveTo>
                <a:lnTo>
                  <a:pt x="1441" y="5785"/>
                </a:lnTo>
                <a:lnTo>
                  <a:pt x="0" y="11908"/>
                </a:lnTo>
                <a:lnTo>
                  <a:pt x="2909" y="16556"/>
                </a:lnTo>
                <a:lnTo>
                  <a:pt x="5785" y="21237"/>
                </a:lnTo>
                <a:lnTo>
                  <a:pt x="11935" y="22679"/>
                </a:lnTo>
                <a:lnTo>
                  <a:pt x="21244" y="16859"/>
                </a:lnTo>
                <a:lnTo>
                  <a:pt x="22672" y="10743"/>
                </a:lnTo>
                <a:lnTo>
                  <a:pt x="16893" y="1407"/>
                </a:lnTo>
                <a:lnTo>
                  <a:pt x="1077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3" name="bk object 233"/>
          <p:cNvSpPr/>
          <p:nvPr/>
        </p:nvSpPr>
        <p:spPr>
          <a:xfrm>
            <a:off x="6030249" y="4837461"/>
            <a:ext cx="14248" cy="14247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10979" y="0"/>
                </a:moveTo>
                <a:lnTo>
                  <a:pt x="1454" y="5927"/>
                </a:lnTo>
                <a:lnTo>
                  <a:pt x="0" y="12184"/>
                </a:lnTo>
                <a:lnTo>
                  <a:pt x="2950" y="16947"/>
                </a:lnTo>
                <a:lnTo>
                  <a:pt x="5913" y="21675"/>
                </a:lnTo>
                <a:lnTo>
                  <a:pt x="12171" y="23137"/>
                </a:lnTo>
                <a:lnTo>
                  <a:pt x="21682" y="17243"/>
                </a:lnTo>
                <a:lnTo>
                  <a:pt x="23137" y="10992"/>
                </a:lnTo>
                <a:lnTo>
                  <a:pt x="17236" y="1468"/>
                </a:lnTo>
                <a:lnTo>
                  <a:pt x="1097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4" name="bk object 234"/>
          <p:cNvSpPr/>
          <p:nvPr/>
        </p:nvSpPr>
        <p:spPr>
          <a:xfrm>
            <a:off x="6203274" y="4628359"/>
            <a:ext cx="14633" cy="14632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11417" y="0"/>
                </a:moveTo>
                <a:lnTo>
                  <a:pt x="1508" y="6142"/>
                </a:lnTo>
                <a:lnTo>
                  <a:pt x="0" y="12649"/>
                </a:lnTo>
                <a:lnTo>
                  <a:pt x="6149" y="22524"/>
                </a:lnTo>
                <a:lnTo>
                  <a:pt x="12656" y="24053"/>
                </a:lnTo>
                <a:lnTo>
                  <a:pt x="22544" y="17910"/>
                </a:lnTo>
                <a:lnTo>
                  <a:pt x="24073" y="11396"/>
                </a:lnTo>
                <a:lnTo>
                  <a:pt x="17923" y="1515"/>
                </a:lnTo>
                <a:lnTo>
                  <a:pt x="1141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5" name="bk object 235"/>
          <p:cNvSpPr/>
          <p:nvPr/>
        </p:nvSpPr>
        <p:spPr>
          <a:xfrm>
            <a:off x="6366398" y="4449151"/>
            <a:ext cx="14633" cy="14632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11356" y="0"/>
                </a:moveTo>
                <a:lnTo>
                  <a:pt x="6425" y="3037"/>
                </a:lnTo>
                <a:lnTo>
                  <a:pt x="1529" y="6116"/>
                </a:lnTo>
                <a:lnTo>
                  <a:pt x="0" y="12568"/>
                </a:lnTo>
                <a:lnTo>
                  <a:pt x="6116" y="22369"/>
                </a:lnTo>
                <a:lnTo>
                  <a:pt x="12568" y="23891"/>
                </a:lnTo>
                <a:lnTo>
                  <a:pt x="22396" y="17802"/>
                </a:lnTo>
                <a:lnTo>
                  <a:pt x="23891" y="11349"/>
                </a:lnTo>
                <a:lnTo>
                  <a:pt x="17802" y="1522"/>
                </a:lnTo>
                <a:lnTo>
                  <a:pt x="1135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6" name="bk object 236"/>
          <p:cNvSpPr/>
          <p:nvPr/>
        </p:nvSpPr>
        <p:spPr>
          <a:xfrm>
            <a:off x="6521762" y="4297628"/>
            <a:ext cx="14633" cy="14632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11322" y="0"/>
                </a:moveTo>
                <a:lnTo>
                  <a:pt x="1508" y="6116"/>
                </a:lnTo>
                <a:lnTo>
                  <a:pt x="0" y="12568"/>
                </a:lnTo>
                <a:lnTo>
                  <a:pt x="6102" y="22369"/>
                </a:lnTo>
                <a:lnTo>
                  <a:pt x="12555" y="23891"/>
                </a:lnTo>
                <a:lnTo>
                  <a:pt x="22369" y="17802"/>
                </a:lnTo>
                <a:lnTo>
                  <a:pt x="23891" y="11322"/>
                </a:lnTo>
                <a:lnTo>
                  <a:pt x="17789" y="1522"/>
                </a:lnTo>
                <a:lnTo>
                  <a:pt x="1132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7" name="bk object 237"/>
          <p:cNvSpPr/>
          <p:nvPr/>
        </p:nvSpPr>
        <p:spPr>
          <a:xfrm>
            <a:off x="6671012" y="4171605"/>
            <a:ext cx="15019" cy="15018"/>
          </a:xfrm>
          <a:custGeom>
            <a:avLst/>
            <a:gdLst/>
            <a:ahLst/>
            <a:cxnLst/>
            <a:rect l="l" t="t" r="r" b="b"/>
            <a:pathLst>
              <a:path w="24765" h="24765">
                <a:moveTo>
                  <a:pt x="11558" y="0"/>
                </a:moveTo>
                <a:lnTo>
                  <a:pt x="1549" y="6203"/>
                </a:lnTo>
                <a:lnTo>
                  <a:pt x="0" y="12791"/>
                </a:lnTo>
                <a:lnTo>
                  <a:pt x="6223" y="22807"/>
                </a:lnTo>
                <a:lnTo>
                  <a:pt x="12818" y="24363"/>
                </a:lnTo>
                <a:lnTo>
                  <a:pt x="22840" y="18132"/>
                </a:lnTo>
                <a:lnTo>
                  <a:pt x="24363" y="11545"/>
                </a:lnTo>
                <a:lnTo>
                  <a:pt x="21264" y="6533"/>
                </a:lnTo>
                <a:lnTo>
                  <a:pt x="18132" y="1522"/>
                </a:lnTo>
                <a:lnTo>
                  <a:pt x="1155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8" name="bk object 238"/>
          <p:cNvSpPr/>
          <p:nvPr/>
        </p:nvSpPr>
        <p:spPr>
          <a:xfrm>
            <a:off x="6815327" y="4068784"/>
            <a:ext cx="15404" cy="15403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2023" y="0"/>
                </a:moveTo>
                <a:lnTo>
                  <a:pt x="1603" y="6473"/>
                </a:lnTo>
                <a:lnTo>
                  <a:pt x="0" y="13309"/>
                </a:lnTo>
                <a:lnTo>
                  <a:pt x="6479" y="23716"/>
                </a:lnTo>
                <a:lnTo>
                  <a:pt x="13316" y="25326"/>
                </a:lnTo>
                <a:lnTo>
                  <a:pt x="23750" y="18860"/>
                </a:lnTo>
                <a:lnTo>
                  <a:pt x="25333" y="12009"/>
                </a:lnTo>
                <a:lnTo>
                  <a:pt x="18866" y="1603"/>
                </a:lnTo>
                <a:lnTo>
                  <a:pt x="1202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9" name="bk object 239"/>
          <p:cNvSpPr/>
          <p:nvPr/>
        </p:nvSpPr>
        <p:spPr>
          <a:xfrm>
            <a:off x="6955879" y="3987257"/>
            <a:ext cx="15404" cy="15403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2003" y="0"/>
                </a:moveTo>
                <a:lnTo>
                  <a:pt x="1589" y="6459"/>
                </a:lnTo>
                <a:lnTo>
                  <a:pt x="0" y="13309"/>
                </a:lnTo>
                <a:lnTo>
                  <a:pt x="6452" y="23729"/>
                </a:lnTo>
                <a:lnTo>
                  <a:pt x="13309" y="25319"/>
                </a:lnTo>
                <a:lnTo>
                  <a:pt x="23723" y="18860"/>
                </a:lnTo>
                <a:lnTo>
                  <a:pt x="25333" y="12009"/>
                </a:lnTo>
                <a:lnTo>
                  <a:pt x="18853" y="1603"/>
                </a:lnTo>
                <a:lnTo>
                  <a:pt x="1200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0" name="bk object 240"/>
          <p:cNvSpPr/>
          <p:nvPr/>
        </p:nvSpPr>
        <p:spPr>
          <a:xfrm>
            <a:off x="7092643" y="3924158"/>
            <a:ext cx="15788" cy="15787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164" y="0"/>
                </a:moveTo>
                <a:lnTo>
                  <a:pt x="1630" y="6560"/>
                </a:lnTo>
                <a:lnTo>
                  <a:pt x="0" y="13484"/>
                </a:lnTo>
                <a:lnTo>
                  <a:pt x="6560" y="24033"/>
                </a:lnTo>
                <a:lnTo>
                  <a:pt x="13478" y="25649"/>
                </a:lnTo>
                <a:lnTo>
                  <a:pt x="24026" y="19102"/>
                </a:lnTo>
                <a:lnTo>
                  <a:pt x="25636" y="12164"/>
                </a:lnTo>
                <a:lnTo>
                  <a:pt x="19102" y="1623"/>
                </a:lnTo>
                <a:lnTo>
                  <a:pt x="1216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1" name="bk object 241"/>
          <p:cNvSpPr/>
          <p:nvPr/>
        </p:nvSpPr>
        <p:spPr>
          <a:xfrm>
            <a:off x="7226010" y="3877182"/>
            <a:ext cx="15788" cy="15787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151" y="0"/>
                </a:moveTo>
                <a:lnTo>
                  <a:pt x="1603" y="6540"/>
                </a:lnTo>
                <a:lnTo>
                  <a:pt x="0" y="13478"/>
                </a:lnTo>
                <a:lnTo>
                  <a:pt x="6533" y="24012"/>
                </a:lnTo>
                <a:lnTo>
                  <a:pt x="13464" y="25629"/>
                </a:lnTo>
                <a:lnTo>
                  <a:pt x="24012" y="19082"/>
                </a:lnTo>
                <a:lnTo>
                  <a:pt x="25629" y="12157"/>
                </a:lnTo>
                <a:lnTo>
                  <a:pt x="19075" y="1616"/>
                </a:lnTo>
                <a:lnTo>
                  <a:pt x="1215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2" name="bk object 242"/>
          <p:cNvSpPr/>
          <p:nvPr/>
        </p:nvSpPr>
        <p:spPr>
          <a:xfrm>
            <a:off x="7246846" y="3580469"/>
            <a:ext cx="14248" cy="14247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10851" y="0"/>
                </a:moveTo>
                <a:lnTo>
                  <a:pt x="1441" y="5839"/>
                </a:lnTo>
                <a:lnTo>
                  <a:pt x="0" y="12029"/>
                </a:lnTo>
                <a:lnTo>
                  <a:pt x="5839" y="21446"/>
                </a:lnTo>
                <a:lnTo>
                  <a:pt x="12043" y="22887"/>
                </a:lnTo>
                <a:lnTo>
                  <a:pt x="21433" y="17041"/>
                </a:lnTo>
                <a:lnTo>
                  <a:pt x="22887" y="10851"/>
                </a:lnTo>
                <a:lnTo>
                  <a:pt x="17048" y="1441"/>
                </a:lnTo>
                <a:lnTo>
                  <a:pt x="1085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3" name="bk object 243"/>
          <p:cNvSpPr/>
          <p:nvPr/>
        </p:nvSpPr>
        <p:spPr>
          <a:xfrm>
            <a:off x="7263666" y="3284348"/>
            <a:ext cx="11938" cy="11937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9106" y="0"/>
                </a:moveTo>
                <a:lnTo>
                  <a:pt x="1205" y="4917"/>
                </a:lnTo>
                <a:lnTo>
                  <a:pt x="0" y="10110"/>
                </a:lnTo>
                <a:lnTo>
                  <a:pt x="4903" y="18011"/>
                </a:lnTo>
                <a:lnTo>
                  <a:pt x="10103" y="19223"/>
                </a:lnTo>
                <a:lnTo>
                  <a:pt x="17991" y="14313"/>
                </a:lnTo>
                <a:lnTo>
                  <a:pt x="19217" y="9120"/>
                </a:lnTo>
                <a:lnTo>
                  <a:pt x="16744" y="5179"/>
                </a:lnTo>
                <a:lnTo>
                  <a:pt x="14313" y="1219"/>
                </a:lnTo>
                <a:lnTo>
                  <a:pt x="910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4" name="bk object 244"/>
          <p:cNvSpPr/>
          <p:nvPr/>
        </p:nvSpPr>
        <p:spPr>
          <a:xfrm>
            <a:off x="7274491" y="2998604"/>
            <a:ext cx="10783" cy="10782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8257" y="0"/>
                </a:moveTo>
                <a:lnTo>
                  <a:pt x="1111" y="4438"/>
                </a:lnTo>
                <a:lnTo>
                  <a:pt x="0" y="9126"/>
                </a:lnTo>
                <a:lnTo>
                  <a:pt x="4445" y="16273"/>
                </a:lnTo>
                <a:lnTo>
                  <a:pt x="9153" y="17384"/>
                </a:lnTo>
                <a:lnTo>
                  <a:pt x="16280" y="12939"/>
                </a:lnTo>
                <a:lnTo>
                  <a:pt x="17384" y="8251"/>
                </a:lnTo>
                <a:lnTo>
                  <a:pt x="12946" y="1104"/>
                </a:lnTo>
                <a:lnTo>
                  <a:pt x="825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5" name="bk object 245"/>
          <p:cNvSpPr/>
          <p:nvPr/>
        </p:nvSpPr>
        <p:spPr>
          <a:xfrm>
            <a:off x="7280932" y="2724768"/>
            <a:ext cx="9242" cy="9242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7187" y="0"/>
                </a:moveTo>
                <a:lnTo>
                  <a:pt x="956" y="3873"/>
                </a:lnTo>
                <a:lnTo>
                  <a:pt x="0" y="7975"/>
                </a:lnTo>
                <a:lnTo>
                  <a:pt x="3879" y="14212"/>
                </a:lnTo>
                <a:lnTo>
                  <a:pt x="7975" y="15168"/>
                </a:lnTo>
                <a:lnTo>
                  <a:pt x="14219" y="11295"/>
                </a:lnTo>
                <a:lnTo>
                  <a:pt x="15168" y="7193"/>
                </a:lnTo>
                <a:lnTo>
                  <a:pt x="11295" y="956"/>
                </a:lnTo>
                <a:lnTo>
                  <a:pt x="718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6" name="bk object 246"/>
          <p:cNvSpPr/>
          <p:nvPr/>
        </p:nvSpPr>
        <p:spPr>
          <a:xfrm>
            <a:off x="7284113" y="2457000"/>
            <a:ext cx="8087" cy="8086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6244" y="0"/>
                </a:moveTo>
                <a:lnTo>
                  <a:pt x="828" y="3361"/>
                </a:lnTo>
                <a:lnTo>
                  <a:pt x="0" y="6917"/>
                </a:lnTo>
                <a:lnTo>
                  <a:pt x="3347" y="12346"/>
                </a:lnTo>
                <a:lnTo>
                  <a:pt x="6924" y="13175"/>
                </a:lnTo>
                <a:lnTo>
                  <a:pt x="12346" y="9813"/>
                </a:lnTo>
                <a:lnTo>
                  <a:pt x="13175" y="6244"/>
                </a:lnTo>
                <a:lnTo>
                  <a:pt x="9813" y="828"/>
                </a:lnTo>
                <a:lnTo>
                  <a:pt x="624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7" name="bk object 247"/>
          <p:cNvSpPr/>
          <p:nvPr/>
        </p:nvSpPr>
        <p:spPr>
          <a:xfrm>
            <a:off x="7285113" y="2189626"/>
            <a:ext cx="6547" cy="6546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4842" y="0"/>
                </a:moveTo>
                <a:lnTo>
                  <a:pt x="646" y="2599"/>
                </a:lnTo>
                <a:lnTo>
                  <a:pt x="0" y="5375"/>
                </a:lnTo>
                <a:lnTo>
                  <a:pt x="2613" y="9584"/>
                </a:lnTo>
                <a:lnTo>
                  <a:pt x="5381" y="10224"/>
                </a:lnTo>
                <a:lnTo>
                  <a:pt x="9578" y="7618"/>
                </a:lnTo>
                <a:lnTo>
                  <a:pt x="10224" y="4842"/>
                </a:lnTo>
                <a:lnTo>
                  <a:pt x="7604" y="633"/>
                </a:lnTo>
                <a:lnTo>
                  <a:pt x="484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8" name="bk object 248"/>
          <p:cNvSpPr/>
          <p:nvPr/>
        </p:nvSpPr>
        <p:spPr>
          <a:xfrm>
            <a:off x="7283453" y="1916085"/>
            <a:ext cx="5391" cy="5391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3940" y="0"/>
                </a:moveTo>
                <a:lnTo>
                  <a:pt x="525" y="2115"/>
                </a:lnTo>
                <a:lnTo>
                  <a:pt x="0" y="4358"/>
                </a:lnTo>
                <a:lnTo>
                  <a:pt x="2115" y="7766"/>
                </a:lnTo>
                <a:lnTo>
                  <a:pt x="4358" y="8284"/>
                </a:lnTo>
                <a:lnTo>
                  <a:pt x="7759" y="6176"/>
                </a:lnTo>
                <a:lnTo>
                  <a:pt x="8284" y="3933"/>
                </a:lnTo>
                <a:lnTo>
                  <a:pt x="6169" y="525"/>
                </a:lnTo>
                <a:lnTo>
                  <a:pt x="394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9" name="bk object 249"/>
          <p:cNvSpPr/>
          <p:nvPr/>
        </p:nvSpPr>
        <p:spPr>
          <a:xfrm>
            <a:off x="7278740" y="1630992"/>
            <a:ext cx="4621" cy="4621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3320" y="0"/>
                </a:moveTo>
                <a:lnTo>
                  <a:pt x="451" y="1784"/>
                </a:lnTo>
                <a:lnTo>
                  <a:pt x="0" y="3684"/>
                </a:lnTo>
                <a:lnTo>
                  <a:pt x="1791" y="6574"/>
                </a:lnTo>
                <a:lnTo>
                  <a:pt x="3684" y="7018"/>
                </a:lnTo>
                <a:lnTo>
                  <a:pt x="6567" y="5213"/>
                </a:lnTo>
                <a:lnTo>
                  <a:pt x="7018" y="3320"/>
                </a:lnTo>
                <a:lnTo>
                  <a:pt x="5226" y="437"/>
                </a:lnTo>
                <a:lnTo>
                  <a:pt x="332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0" name="bk object 250"/>
          <p:cNvSpPr/>
          <p:nvPr/>
        </p:nvSpPr>
        <p:spPr>
          <a:xfrm>
            <a:off x="5359303" y="5942138"/>
            <a:ext cx="15404" cy="15403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1908" y="0"/>
                </a:moveTo>
                <a:lnTo>
                  <a:pt x="1596" y="6392"/>
                </a:lnTo>
                <a:lnTo>
                  <a:pt x="0" y="13175"/>
                </a:lnTo>
                <a:lnTo>
                  <a:pt x="6412" y="23500"/>
                </a:lnTo>
                <a:lnTo>
                  <a:pt x="13188" y="25083"/>
                </a:lnTo>
                <a:lnTo>
                  <a:pt x="23507" y="18684"/>
                </a:lnTo>
                <a:lnTo>
                  <a:pt x="25110" y="11902"/>
                </a:lnTo>
                <a:lnTo>
                  <a:pt x="18691" y="1576"/>
                </a:lnTo>
                <a:lnTo>
                  <a:pt x="1190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1" name="bk object 251"/>
          <p:cNvSpPr/>
          <p:nvPr/>
        </p:nvSpPr>
        <p:spPr>
          <a:xfrm>
            <a:off x="5589122" y="5654353"/>
            <a:ext cx="15404" cy="15403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1902" y="0"/>
                </a:moveTo>
                <a:lnTo>
                  <a:pt x="1582" y="6419"/>
                </a:lnTo>
                <a:lnTo>
                  <a:pt x="0" y="13202"/>
                </a:lnTo>
                <a:lnTo>
                  <a:pt x="6412" y="23527"/>
                </a:lnTo>
                <a:lnTo>
                  <a:pt x="13188" y="25110"/>
                </a:lnTo>
                <a:lnTo>
                  <a:pt x="23507" y="18678"/>
                </a:lnTo>
                <a:lnTo>
                  <a:pt x="25097" y="11908"/>
                </a:lnTo>
                <a:lnTo>
                  <a:pt x="18691" y="1603"/>
                </a:lnTo>
                <a:lnTo>
                  <a:pt x="1190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2" name="bk object 252"/>
          <p:cNvSpPr/>
          <p:nvPr/>
        </p:nvSpPr>
        <p:spPr>
          <a:xfrm>
            <a:off x="5803142" y="5377039"/>
            <a:ext cx="15788" cy="15787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12043" y="0"/>
                </a:moveTo>
                <a:lnTo>
                  <a:pt x="1603" y="6479"/>
                </a:lnTo>
                <a:lnTo>
                  <a:pt x="0" y="13343"/>
                </a:lnTo>
                <a:lnTo>
                  <a:pt x="6479" y="23810"/>
                </a:lnTo>
                <a:lnTo>
                  <a:pt x="13350" y="25413"/>
                </a:lnTo>
                <a:lnTo>
                  <a:pt x="23777" y="18913"/>
                </a:lnTo>
                <a:lnTo>
                  <a:pt x="25407" y="12043"/>
                </a:lnTo>
                <a:lnTo>
                  <a:pt x="22147" y="6843"/>
                </a:lnTo>
                <a:lnTo>
                  <a:pt x="18913" y="1609"/>
                </a:lnTo>
                <a:lnTo>
                  <a:pt x="1204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3" name="bk object 253"/>
          <p:cNvSpPr/>
          <p:nvPr/>
        </p:nvSpPr>
        <p:spPr>
          <a:xfrm>
            <a:off x="6000239" y="5122209"/>
            <a:ext cx="15788" cy="15403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2056" y="0"/>
                </a:moveTo>
                <a:lnTo>
                  <a:pt x="1603" y="6473"/>
                </a:lnTo>
                <a:lnTo>
                  <a:pt x="0" y="13336"/>
                </a:lnTo>
                <a:lnTo>
                  <a:pt x="6506" y="23777"/>
                </a:lnTo>
                <a:lnTo>
                  <a:pt x="13363" y="25380"/>
                </a:lnTo>
                <a:lnTo>
                  <a:pt x="23810" y="18907"/>
                </a:lnTo>
                <a:lnTo>
                  <a:pt x="25420" y="12036"/>
                </a:lnTo>
                <a:lnTo>
                  <a:pt x="18927" y="1603"/>
                </a:lnTo>
                <a:lnTo>
                  <a:pt x="1205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4" name="bk object 254"/>
          <p:cNvSpPr/>
          <p:nvPr/>
        </p:nvSpPr>
        <p:spPr>
          <a:xfrm>
            <a:off x="6180300" y="4901217"/>
            <a:ext cx="16174" cy="16173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2535" y="0"/>
                </a:moveTo>
                <a:lnTo>
                  <a:pt x="1670" y="6755"/>
                </a:lnTo>
                <a:lnTo>
                  <a:pt x="0" y="13875"/>
                </a:lnTo>
                <a:lnTo>
                  <a:pt x="6755" y="24753"/>
                </a:lnTo>
                <a:lnTo>
                  <a:pt x="13875" y="26410"/>
                </a:lnTo>
                <a:lnTo>
                  <a:pt x="24747" y="19661"/>
                </a:lnTo>
                <a:lnTo>
                  <a:pt x="26410" y="12541"/>
                </a:lnTo>
                <a:lnTo>
                  <a:pt x="19654" y="1663"/>
                </a:lnTo>
                <a:lnTo>
                  <a:pt x="1253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5" name="bk object 255"/>
          <p:cNvSpPr/>
          <p:nvPr/>
        </p:nvSpPr>
        <p:spPr>
          <a:xfrm>
            <a:off x="6347495" y="4714797"/>
            <a:ext cx="16559" cy="16558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12770" y="0"/>
                </a:moveTo>
                <a:lnTo>
                  <a:pt x="1690" y="6890"/>
                </a:lnTo>
                <a:lnTo>
                  <a:pt x="0" y="14171"/>
                </a:lnTo>
                <a:lnTo>
                  <a:pt x="6870" y="25218"/>
                </a:lnTo>
                <a:lnTo>
                  <a:pt x="14151" y="26936"/>
                </a:lnTo>
                <a:lnTo>
                  <a:pt x="25205" y="20038"/>
                </a:lnTo>
                <a:lnTo>
                  <a:pt x="26909" y="12784"/>
                </a:lnTo>
                <a:lnTo>
                  <a:pt x="20045" y="1717"/>
                </a:lnTo>
                <a:lnTo>
                  <a:pt x="1277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6" name="bk object 256"/>
          <p:cNvSpPr/>
          <p:nvPr/>
        </p:nvSpPr>
        <p:spPr>
          <a:xfrm>
            <a:off x="6505261" y="4560165"/>
            <a:ext cx="16559" cy="16558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12669" y="0"/>
                </a:moveTo>
                <a:lnTo>
                  <a:pt x="1683" y="6843"/>
                </a:lnTo>
                <a:lnTo>
                  <a:pt x="0" y="14037"/>
                </a:lnTo>
                <a:lnTo>
                  <a:pt x="6816" y="25029"/>
                </a:lnTo>
                <a:lnTo>
                  <a:pt x="14050" y="26713"/>
                </a:lnTo>
                <a:lnTo>
                  <a:pt x="25016" y="19904"/>
                </a:lnTo>
                <a:lnTo>
                  <a:pt x="26720" y="12683"/>
                </a:lnTo>
                <a:lnTo>
                  <a:pt x="19890" y="1690"/>
                </a:lnTo>
                <a:lnTo>
                  <a:pt x="1266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7" name="bk object 257"/>
          <p:cNvSpPr/>
          <p:nvPr/>
        </p:nvSpPr>
        <p:spPr>
          <a:xfrm>
            <a:off x="6655518" y="4434578"/>
            <a:ext cx="16559" cy="16558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12669" y="0"/>
                </a:moveTo>
                <a:lnTo>
                  <a:pt x="1690" y="6843"/>
                </a:lnTo>
                <a:lnTo>
                  <a:pt x="0" y="14037"/>
                </a:lnTo>
                <a:lnTo>
                  <a:pt x="6816" y="25029"/>
                </a:lnTo>
                <a:lnTo>
                  <a:pt x="14037" y="26720"/>
                </a:lnTo>
                <a:lnTo>
                  <a:pt x="25016" y="19904"/>
                </a:lnTo>
                <a:lnTo>
                  <a:pt x="26707" y="12683"/>
                </a:lnTo>
                <a:lnTo>
                  <a:pt x="23312" y="7173"/>
                </a:lnTo>
                <a:lnTo>
                  <a:pt x="19890" y="1690"/>
                </a:lnTo>
                <a:lnTo>
                  <a:pt x="1266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8" name="bk object 258"/>
          <p:cNvSpPr/>
          <p:nvPr/>
        </p:nvSpPr>
        <p:spPr>
          <a:xfrm>
            <a:off x="6799277" y="4334946"/>
            <a:ext cx="17329" cy="17328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3424" y="0"/>
                </a:moveTo>
                <a:lnTo>
                  <a:pt x="1798" y="7200"/>
                </a:lnTo>
                <a:lnTo>
                  <a:pt x="0" y="14865"/>
                </a:lnTo>
                <a:lnTo>
                  <a:pt x="7227" y="26491"/>
                </a:lnTo>
                <a:lnTo>
                  <a:pt x="14865" y="28263"/>
                </a:lnTo>
                <a:lnTo>
                  <a:pt x="26491" y="21042"/>
                </a:lnTo>
                <a:lnTo>
                  <a:pt x="28290" y="13397"/>
                </a:lnTo>
                <a:lnTo>
                  <a:pt x="21069" y="1778"/>
                </a:lnTo>
                <a:lnTo>
                  <a:pt x="1342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9" name="bk object 259"/>
          <p:cNvSpPr/>
          <p:nvPr/>
        </p:nvSpPr>
        <p:spPr>
          <a:xfrm>
            <a:off x="6938345" y="4259353"/>
            <a:ext cx="17329" cy="17328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3410" y="0"/>
                </a:moveTo>
                <a:lnTo>
                  <a:pt x="1784" y="7220"/>
                </a:lnTo>
                <a:lnTo>
                  <a:pt x="0" y="14865"/>
                </a:lnTo>
                <a:lnTo>
                  <a:pt x="7227" y="26518"/>
                </a:lnTo>
                <a:lnTo>
                  <a:pt x="14865" y="28290"/>
                </a:lnTo>
                <a:lnTo>
                  <a:pt x="26505" y="21069"/>
                </a:lnTo>
                <a:lnTo>
                  <a:pt x="28276" y="13424"/>
                </a:lnTo>
                <a:lnTo>
                  <a:pt x="21055" y="1791"/>
                </a:lnTo>
                <a:lnTo>
                  <a:pt x="1341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0" name="bk object 260"/>
          <p:cNvSpPr/>
          <p:nvPr/>
        </p:nvSpPr>
        <p:spPr>
          <a:xfrm>
            <a:off x="7072698" y="4204408"/>
            <a:ext cx="17329" cy="17328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3410" y="0"/>
                </a:moveTo>
                <a:lnTo>
                  <a:pt x="1764" y="7227"/>
                </a:lnTo>
                <a:lnTo>
                  <a:pt x="0" y="14865"/>
                </a:lnTo>
                <a:lnTo>
                  <a:pt x="7220" y="26491"/>
                </a:lnTo>
                <a:lnTo>
                  <a:pt x="14865" y="28290"/>
                </a:lnTo>
                <a:lnTo>
                  <a:pt x="26505" y="21069"/>
                </a:lnTo>
                <a:lnTo>
                  <a:pt x="28290" y="13424"/>
                </a:lnTo>
                <a:lnTo>
                  <a:pt x="21049" y="1798"/>
                </a:lnTo>
                <a:lnTo>
                  <a:pt x="1341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1" name="bk object 261"/>
          <p:cNvSpPr/>
          <p:nvPr/>
        </p:nvSpPr>
        <p:spPr>
          <a:xfrm>
            <a:off x="7202589" y="4167139"/>
            <a:ext cx="17329" cy="17328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3329" y="0"/>
                </a:moveTo>
                <a:lnTo>
                  <a:pt x="1771" y="7173"/>
                </a:lnTo>
                <a:lnTo>
                  <a:pt x="0" y="14757"/>
                </a:lnTo>
                <a:lnTo>
                  <a:pt x="7173" y="26302"/>
                </a:lnTo>
                <a:lnTo>
                  <a:pt x="14771" y="28074"/>
                </a:lnTo>
                <a:lnTo>
                  <a:pt x="26309" y="20900"/>
                </a:lnTo>
                <a:lnTo>
                  <a:pt x="28101" y="13316"/>
                </a:lnTo>
                <a:lnTo>
                  <a:pt x="24504" y="7557"/>
                </a:lnTo>
                <a:lnTo>
                  <a:pt x="20921" y="1771"/>
                </a:lnTo>
                <a:lnTo>
                  <a:pt x="1332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2" name="bk object 262"/>
          <p:cNvSpPr/>
          <p:nvPr/>
        </p:nvSpPr>
        <p:spPr>
          <a:xfrm>
            <a:off x="7327526" y="4143855"/>
            <a:ext cx="18099" cy="18098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14097" y="0"/>
                </a:moveTo>
                <a:lnTo>
                  <a:pt x="1879" y="7584"/>
                </a:lnTo>
                <a:lnTo>
                  <a:pt x="0" y="15613"/>
                </a:lnTo>
                <a:lnTo>
                  <a:pt x="7591" y="27845"/>
                </a:lnTo>
                <a:lnTo>
                  <a:pt x="15620" y="29697"/>
                </a:lnTo>
                <a:lnTo>
                  <a:pt x="27825" y="22120"/>
                </a:lnTo>
                <a:lnTo>
                  <a:pt x="29711" y="14091"/>
                </a:lnTo>
                <a:lnTo>
                  <a:pt x="22126" y="1886"/>
                </a:lnTo>
                <a:lnTo>
                  <a:pt x="1409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3" name="bk object 263"/>
          <p:cNvSpPr/>
          <p:nvPr/>
        </p:nvSpPr>
        <p:spPr>
          <a:xfrm>
            <a:off x="7355633" y="3843337"/>
            <a:ext cx="16174" cy="16173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2649" y="0"/>
                </a:moveTo>
                <a:lnTo>
                  <a:pt x="1704" y="6809"/>
                </a:lnTo>
                <a:lnTo>
                  <a:pt x="0" y="14010"/>
                </a:lnTo>
                <a:lnTo>
                  <a:pt x="6809" y="24969"/>
                </a:lnTo>
                <a:lnTo>
                  <a:pt x="14010" y="26646"/>
                </a:lnTo>
                <a:lnTo>
                  <a:pt x="24969" y="19850"/>
                </a:lnTo>
                <a:lnTo>
                  <a:pt x="26659" y="12636"/>
                </a:lnTo>
                <a:lnTo>
                  <a:pt x="19850" y="1690"/>
                </a:lnTo>
                <a:lnTo>
                  <a:pt x="1264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4" name="bk object 264"/>
          <p:cNvSpPr/>
          <p:nvPr/>
        </p:nvSpPr>
        <p:spPr>
          <a:xfrm>
            <a:off x="7379572" y="3539067"/>
            <a:ext cx="15019" cy="15018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11518" y="0"/>
                </a:moveTo>
                <a:lnTo>
                  <a:pt x="1529" y="6210"/>
                </a:lnTo>
                <a:lnTo>
                  <a:pt x="0" y="12770"/>
                </a:lnTo>
                <a:lnTo>
                  <a:pt x="6203" y="22759"/>
                </a:lnTo>
                <a:lnTo>
                  <a:pt x="12764" y="24289"/>
                </a:lnTo>
                <a:lnTo>
                  <a:pt x="22759" y="18085"/>
                </a:lnTo>
                <a:lnTo>
                  <a:pt x="24295" y="11524"/>
                </a:lnTo>
                <a:lnTo>
                  <a:pt x="18078" y="1529"/>
                </a:lnTo>
                <a:lnTo>
                  <a:pt x="1151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5" name="bk object 265"/>
          <p:cNvSpPr/>
          <p:nvPr/>
        </p:nvSpPr>
        <p:spPr>
          <a:xfrm>
            <a:off x="7398349" y="3240492"/>
            <a:ext cx="12708" cy="1270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9712" y="0"/>
                </a:moveTo>
                <a:lnTo>
                  <a:pt x="1293" y="5233"/>
                </a:lnTo>
                <a:lnTo>
                  <a:pt x="0" y="10756"/>
                </a:lnTo>
                <a:lnTo>
                  <a:pt x="5240" y="19169"/>
                </a:lnTo>
                <a:lnTo>
                  <a:pt x="10763" y="20463"/>
                </a:lnTo>
                <a:lnTo>
                  <a:pt x="19176" y="15236"/>
                </a:lnTo>
                <a:lnTo>
                  <a:pt x="20476" y="9706"/>
                </a:lnTo>
                <a:lnTo>
                  <a:pt x="15242" y="1286"/>
                </a:lnTo>
                <a:lnTo>
                  <a:pt x="971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6" name="bk object 266"/>
          <p:cNvSpPr/>
          <p:nvPr/>
        </p:nvSpPr>
        <p:spPr>
          <a:xfrm>
            <a:off x="7410852" y="2955646"/>
            <a:ext cx="10783" cy="10782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8163" y="0"/>
                </a:moveTo>
                <a:lnTo>
                  <a:pt x="1077" y="4398"/>
                </a:lnTo>
                <a:lnTo>
                  <a:pt x="0" y="9046"/>
                </a:lnTo>
                <a:lnTo>
                  <a:pt x="4398" y="16132"/>
                </a:lnTo>
                <a:lnTo>
                  <a:pt x="9052" y="17209"/>
                </a:lnTo>
                <a:lnTo>
                  <a:pt x="16132" y="12824"/>
                </a:lnTo>
                <a:lnTo>
                  <a:pt x="17223" y="8156"/>
                </a:lnTo>
                <a:lnTo>
                  <a:pt x="15027" y="4613"/>
                </a:lnTo>
                <a:lnTo>
                  <a:pt x="12811" y="1091"/>
                </a:lnTo>
                <a:lnTo>
                  <a:pt x="816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7" name="bk object 267"/>
          <p:cNvSpPr/>
          <p:nvPr/>
        </p:nvSpPr>
        <p:spPr>
          <a:xfrm>
            <a:off x="7418425" y="2681649"/>
            <a:ext cx="9242" cy="9242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7193" y="0"/>
                </a:moveTo>
                <a:lnTo>
                  <a:pt x="963" y="3873"/>
                </a:lnTo>
                <a:lnTo>
                  <a:pt x="0" y="7975"/>
                </a:lnTo>
                <a:lnTo>
                  <a:pt x="3873" y="14212"/>
                </a:lnTo>
                <a:lnTo>
                  <a:pt x="7968" y="15168"/>
                </a:lnTo>
                <a:lnTo>
                  <a:pt x="14225" y="11295"/>
                </a:lnTo>
                <a:lnTo>
                  <a:pt x="15168" y="7193"/>
                </a:lnTo>
                <a:lnTo>
                  <a:pt x="11289" y="956"/>
                </a:lnTo>
                <a:lnTo>
                  <a:pt x="719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8" name="bk object 268"/>
          <p:cNvSpPr/>
          <p:nvPr/>
        </p:nvSpPr>
        <p:spPr>
          <a:xfrm>
            <a:off x="7422719" y="2412261"/>
            <a:ext cx="8472" cy="8471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6392" y="0"/>
                </a:moveTo>
                <a:lnTo>
                  <a:pt x="862" y="3448"/>
                </a:lnTo>
                <a:lnTo>
                  <a:pt x="0" y="7106"/>
                </a:lnTo>
                <a:lnTo>
                  <a:pt x="3448" y="12649"/>
                </a:lnTo>
                <a:lnTo>
                  <a:pt x="7092" y="13498"/>
                </a:lnTo>
                <a:lnTo>
                  <a:pt x="12656" y="10049"/>
                </a:lnTo>
                <a:lnTo>
                  <a:pt x="13498" y="6405"/>
                </a:lnTo>
                <a:lnTo>
                  <a:pt x="10049" y="855"/>
                </a:lnTo>
                <a:lnTo>
                  <a:pt x="639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9" name="bk object 269"/>
          <p:cNvSpPr/>
          <p:nvPr/>
        </p:nvSpPr>
        <p:spPr>
          <a:xfrm>
            <a:off x="7425054" y="2141505"/>
            <a:ext cx="6547" cy="6546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4842" y="0"/>
                </a:moveTo>
                <a:lnTo>
                  <a:pt x="633" y="2620"/>
                </a:lnTo>
                <a:lnTo>
                  <a:pt x="0" y="5388"/>
                </a:lnTo>
                <a:lnTo>
                  <a:pt x="2599" y="9584"/>
                </a:lnTo>
                <a:lnTo>
                  <a:pt x="5375" y="10224"/>
                </a:lnTo>
                <a:lnTo>
                  <a:pt x="9578" y="7618"/>
                </a:lnTo>
                <a:lnTo>
                  <a:pt x="10211" y="4863"/>
                </a:lnTo>
                <a:lnTo>
                  <a:pt x="7618" y="653"/>
                </a:lnTo>
                <a:lnTo>
                  <a:pt x="484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0" name="bk object 270"/>
          <p:cNvSpPr/>
          <p:nvPr/>
        </p:nvSpPr>
        <p:spPr>
          <a:xfrm>
            <a:off x="7424415" y="1862111"/>
            <a:ext cx="5391" cy="5391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4155" y="0"/>
                </a:moveTo>
                <a:lnTo>
                  <a:pt x="572" y="2242"/>
                </a:lnTo>
                <a:lnTo>
                  <a:pt x="0" y="4600"/>
                </a:lnTo>
                <a:lnTo>
                  <a:pt x="1208" y="6506"/>
                </a:lnTo>
                <a:lnTo>
                  <a:pt x="2242" y="8197"/>
                </a:lnTo>
                <a:lnTo>
                  <a:pt x="4593" y="8749"/>
                </a:lnTo>
                <a:lnTo>
                  <a:pt x="8197" y="6506"/>
                </a:lnTo>
                <a:lnTo>
                  <a:pt x="8749" y="4155"/>
                </a:lnTo>
                <a:lnTo>
                  <a:pt x="6526" y="552"/>
                </a:lnTo>
                <a:lnTo>
                  <a:pt x="415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1" name="bk object 271"/>
          <p:cNvSpPr/>
          <p:nvPr/>
        </p:nvSpPr>
        <p:spPr>
          <a:xfrm>
            <a:off x="5305784" y="6226650"/>
            <a:ext cx="16944" cy="16943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13033" y="0"/>
                </a:moveTo>
                <a:lnTo>
                  <a:pt x="1737" y="7025"/>
                </a:lnTo>
                <a:lnTo>
                  <a:pt x="0" y="14454"/>
                </a:lnTo>
                <a:lnTo>
                  <a:pt x="7032" y="25777"/>
                </a:lnTo>
                <a:lnTo>
                  <a:pt x="14448" y="27488"/>
                </a:lnTo>
                <a:lnTo>
                  <a:pt x="25757" y="20483"/>
                </a:lnTo>
                <a:lnTo>
                  <a:pt x="27488" y="13040"/>
                </a:lnTo>
                <a:lnTo>
                  <a:pt x="20469" y="1744"/>
                </a:lnTo>
                <a:lnTo>
                  <a:pt x="1303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2" name="bk object 272"/>
          <p:cNvSpPr/>
          <p:nvPr/>
        </p:nvSpPr>
        <p:spPr>
          <a:xfrm>
            <a:off x="5541830" y="5941180"/>
            <a:ext cx="17329" cy="17328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3289" y="0"/>
                </a:moveTo>
                <a:lnTo>
                  <a:pt x="1771" y="7173"/>
                </a:lnTo>
                <a:lnTo>
                  <a:pt x="0" y="14731"/>
                </a:lnTo>
                <a:lnTo>
                  <a:pt x="7146" y="26269"/>
                </a:lnTo>
                <a:lnTo>
                  <a:pt x="14731" y="28040"/>
                </a:lnTo>
                <a:lnTo>
                  <a:pt x="26255" y="20880"/>
                </a:lnTo>
                <a:lnTo>
                  <a:pt x="28013" y="13289"/>
                </a:lnTo>
                <a:lnTo>
                  <a:pt x="20873" y="1771"/>
                </a:lnTo>
                <a:lnTo>
                  <a:pt x="1328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3" name="bk object 273"/>
          <p:cNvSpPr/>
          <p:nvPr/>
        </p:nvSpPr>
        <p:spPr>
          <a:xfrm>
            <a:off x="5763372" y="5662306"/>
            <a:ext cx="17329" cy="17328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3289" y="0"/>
                </a:moveTo>
                <a:lnTo>
                  <a:pt x="1771" y="7153"/>
                </a:lnTo>
                <a:lnTo>
                  <a:pt x="0" y="14737"/>
                </a:lnTo>
                <a:lnTo>
                  <a:pt x="7160" y="26249"/>
                </a:lnTo>
                <a:lnTo>
                  <a:pt x="14731" y="28013"/>
                </a:lnTo>
                <a:lnTo>
                  <a:pt x="26255" y="20880"/>
                </a:lnTo>
                <a:lnTo>
                  <a:pt x="28027" y="13296"/>
                </a:lnTo>
                <a:lnTo>
                  <a:pt x="20873" y="1778"/>
                </a:lnTo>
                <a:lnTo>
                  <a:pt x="1328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4" name="bk object 274"/>
          <p:cNvSpPr/>
          <p:nvPr/>
        </p:nvSpPr>
        <p:spPr>
          <a:xfrm>
            <a:off x="5968541" y="5400511"/>
            <a:ext cx="16944" cy="16943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13195" y="0"/>
                </a:moveTo>
                <a:lnTo>
                  <a:pt x="1751" y="7112"/>
                </a:lnTo>
                <a:lnTo>
                  <a:pt x="0" y="14609"/>
                </a:lnTo>
                <a:lnTo>
                  <a:pt x="7106" y="26073"/>
                </a:lnTo>
                <a:lnTo>
                  <a:pt x="14623" y="27818"/>
                </a:lnTo>
                <a:lnTo>
                  <a:pt x="26060" y="20705"/>
                </a:lnTo>
                <a:lnTo>
                  <a:pt x="27825" y="13202"/>
                </a:lnTo>
                <a:lnTo>
                  <a:pt x="24255" y="7469"/>
                </a:lnTo>
                <a:lnTo>
                  <a:pt x="20719" y="1737"/>
                </a:lnTo>
                <a:lnTo>
                  <a:pt x="131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5" name="bk object 275"/>
          <p:cNvSpPr/>
          <p:nvPr/>
        </p:nvSpPr>
        <p:spPr>
          <a:xfrm>
            <a:off x="6156561" y="5167095"/>
            <a:ext cx="17329" cy="17328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3464" y="0"/>
                </a:moveTo>
                <a:lnTo>
                  <a:pt x="1798" y="7254"/>
                </a:lnTo>
                <a:lnTo>
                  <a:pt x="0" y="14926"/>
                </a:lnTo>
                <a:lnTo>
                  <a:pt x="7247" y="26579"/>
                </a:lnTo>
                <a:lnTo>
                  <a:pt x="14906" y="28377"/>
                </a:lnTo>
                <a:lnTo>
                  <a:pt x="26572" y="21129"/>
                </a:lnTo>
                <a:lnTo>
                  <a:pt x="28377" y="13457"/>
                </a:lnTo>
                <a:lnTo>
                  <a:pt x="21123" y="1805"/>
                </a:lnTo>
                <a:lnTo>
                  <a:pt x="1346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6" name="bk object 276"/>
          <p:cNvSpPr/>
          <p:nvPr/>
        </p:nvSpPr>
        <p:spPr>
          <a:xfrm>
            <a:off x="6328795" y="4970884"/>
            <a:ext cx="18099" cy="18098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13963" y="0"/>
                </a:moveTo>
                <a:lnTo>
                  <a:pt x="1852" y="7510"/>
                </a:lnTo>
                <a:lnTo>
                  <a:pt x="0" y="15478"/>
                </a:lnTo>
                <a:lnTo>
                  <a:pt x="7530" y="27576"/>
                </a:lnTo>
                <a:lnTo>
                  <a:pt x="15478" y="29435"/>
                </a:lnTo>
                <a:lnTo>
                  <a:pt x="27582" y="21924"/>
                </a:lnTo>
                <a:lnTo>
                  <a:pt x="29441" y="13956"/>
                </a:lnTo>
                <a:lnTo>
                  <a:pt x="21924" y="1859"/>
                </a:lnTo>
                <a:lnTo>
                  <a:pt x="1396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7" name="bk object 277"/>
          <p:cNvSpPr/>
          <p:nvPr/>
        </p:nvSpPr>
        <p:spPr>
          <a:xfrm>
            <a:off x="6489337" y="4811136"/>
            <a:ext cx="18099" cy="18098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13963" y="0"/>
                </a:moveTo>
                <a:lnTo>
                  <a:pt x="1865" y="7503"/>
                </a:lnTo>
                <a:lnTo>
                  <a:pt x="0" y="15478"/>
                </a:lnTo>
                <a:lnTo>
                  <a:pt x="7517" y="27576"/>
                </a:lnTo>
                <a:lnTo>
                  <a:pt x="15485" y="29435"/>
                </a:lnTo>
                <a:lnTo>
                  <a:pt x="27582" y="21924"/>
                </a:lnTo>
                <a:lnTo>
                  <a:pt x="29441" y="13956"/>
                </a:lnTo>
                <a:lnTo>
                  <a:pt x="25669" y="7921"/>
                </a:lnTo>
                <a:lnTo>
                  <a:pt x="21924" y="1859"/>
                </a:lnTo>
                <a:lnTo>
                  <a:pt x="1396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8" name="bk object 278"/>
          <p:cNvSpPr/>
          <p:nvPr/>
        </p:nvSpPr>
        <p:spPr>
          <a:xfrm>
            <a:off x="6640516" y="4684595"/>
            <a:ext cx="18099" cy="18098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14131" y="0"/>
                </a:moveTo>
                <a:lnTo>
                  <a:pt x="1886" y="7611"/>
                </a:lnTo>
                <a:lnTo>
                  <a:pt x="0" y="15640"/>
                </a:lnTo>
                <a:lnTo>
                  <a:pt x="7604" y="27906"/>
                </a:lnTo>
                <a:lnTo>
                  <a:pt x="15653" y="29785"/>
                </a:lnTo>
                <a:lnTo>
                  <a:pt x="27919" y="22173"/>
                </a:lnTo>
                <a:lnTo>
                  <a:pt x="29785" y="14118"/>
                </a:lnTo>
                <a:lnTo>
                  <a:pt x="22180" y="1886"/>
                </a:lnTo>
                <a:lnTo>
                  <a:pt x="1413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9" name="bk object 279"/>
          <p:cNvSpPr/>
          <p:nvPr/>
        </p:nvSpPr>
        <p:spPr>
          <a:xfrm>
            <a:off x="6784303" y="4588321"/>
            <a:ext cx="18099" cy="18098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14118" y="0"/>
                </a:moveTo>
                <a:lnTo>
                  <a:pt x="1879" y="7604"/>
                </a:lnTo>
                <a:lnTo>
                  <a:pt x="0" y="15640"/>
                </a:lnTo>
                <a:lnTo>
                  <a:pt x="3792" y="21783"/>
                </a:lnTo>
                <a:lnTo>
                  <a:pt x="7597" y="27899"/>
                </a:lnTo>
                <a:lnTo>
                  <a:pt x="15653" y="29778"/>
                </a:lnTo>
                <a:lnTo>
                  <a:pt x="27899" y="22173"/>
                </a:lnTo>
                <a:lnTo>
                  <a:pt x="29785" y="14111"/>
                </a:lnTo>
                <a:lnTo>
                  <a:pt x="22173" y="1879"/>
                </a:lnTo>
                <a:lnTo>
                  <a:pt x="1411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0" name="bk object 280"/>
          <p:cNvSpPr/>
          <p:nvPr/>
        </p:nvSpPr>
        <p:spPr>
          <a:xfrm>
            <a:off x="6921261" y="4518498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5">
                <a:moveTo>
                  <a:pt x="14643" y="0"/>
                </a:moveTo>
                <a:lnTo>
                  <a:pt x="1946" y="7894"/>
                </a:lnTo>
                <a:lnTo>
                  <a:pt x="0" y="16253"/>
                </a:lnTo>
                <a:lnTo>
                  <a:pt x="7894" y="28963"/>
                </a:lnTo>
                <a:lnTo>
                  <a:pt x="16260" y="30923"/>
                </a:lnTo>
                <a:lnTo>
                  <a:pt x="28956" y="23009"/>
                </a:lnTo>
                <a:lnTo>
                  <a:pt x="30896" y="14677"/>
                </a:lnTo>
                <a:lnTo>
                  <a:pt x="23009" y="1966"/>
                </a:lnTo>
                <a:lnTo>
                  <a:pt x="1464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1" name="bk object 281"/>
          <p:cNvSpPr/>
          <p:nvPr/>
        </p:nvSpPr>
        <p:spPr>
          <a:xfrm>
            <a:off x="7052581" y="4472336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5">
                <a:moveTo>
                  <a:pt x="14643" y="0"/>
                </a:moveTo>
                <a:lnTo>
                  <a:pt x="1946" y="7887"/>
                </a:lnTo>
                <a:lnTo>
                  <a:pt x="0" y="16246"/>
                </a:lnTo>
                <a:lnTo>
                  <a:pt x="7887" y="28956"/>
                </a:lnTo>
                <a:lnTo>
                  <a:pt x="16239" y="30890"/>
                </a:lnTo>
                <a:lnTo>
                  <a:pt x="28943" y="23002"/>
                </a:lnTo>
                <a:lnTo>
                  <a:pt x="30896" y="14643"/>
                </a:lnTo>
                <a:lnTo>
                  <a:pt x="23009" y="1933"/>
                </a:lnTo>
                <a:lnTo>
                  <a:pt x="1464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2" name="bk object 282"/>
          <p:cNvSpPr/>
          <p:nvPr/>
        </p:nvSpPr>
        <p:spPr>
          <a:xfrm>
            <a:off x="7177960" y="4445695"/>
            <a:ext cx="19255" cy="1925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4933" y="0"/>
                </a:moveTo>
                <a:lnTo>
                  <a:pt x="1980" y="8022"/>
                </a:lnTo>
                <a:lnTo>
                  <a:pt x="0" y="16549"/>
                </a:lnTo>
                <a:lnTo>
                  <a:pt x="8022" y="29509"/>
                </a:lnTo>
                <a:lnTo>
                  <a:pt x="16556" y="31476"/>
                </a:lnTo>
                <a:lnTo>
                  <a:pt x="29482" y="23440"/>
                </a:lnTo>
                <a:lnTo>
                  <a:pt x="31476" y="14946"/>
                </a:lnTo>
                <a:lnTo>
                  <a:pt x="23447" y="1993"/>
                </a:lnTo>
                <a:lnTo>
                  <a:pt x="1493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3" name="bk object 283"/>
          <p:cNvSpPr/>
          <p:nvPr/>
        </p:nvSpPr>
        <p:spPr>
          <a:xfrm>
            <a:off x="7297848" y="4435284"/>
            <a:ext cx="19255" cy="1925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4933" y="0"/>
                </a:moveTo>
                <a:lnTo>
                  <a:pt x="1993" y="8028"/>
                </a:lnTo>
                <a:lnTo>
                  <a:pt x="0" y="16529"/>
                </a:lnTo>
                <a:lnTo>
                  <a:pt x="8035" y="29482"/>
                </a:lnTo>
                <a:lnTo>
                  <a:pt x="16549" y="31476"/>
                </a:lnTo>
                <a:lnTo>
                  <a:pt x="29495" y="23420"/>
                </a:lnTo>
                <a:lnTo>
                  <a:pt x="31476" y="14926"/>
                </a:lnTo>
                <a:lnTo>
                  <a:pt x="23447" y="1966"/>
                </a:lnTo>
                <a:lnTo>
                  <a:pt x="1493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4" name="bk object 284"/>
          <p:cNvSpPr/>
          <p:nvPr/>
        </p:nvSpPr>
        <p:spPr>
          <a:xfrm>
            <a:off x="7411939" y="4436932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15370" y="0"/>
                </a:moveTo>
                <a:lnTo>
                  <a:pt x="2040" y="8271"/>
                </a:lnTo>
                <a:lnTo>
                  <a:pt x="0" y="17048"/>
                </a:lnTo>
                <a:lnTo>
                  <a:pt x="8284" y="30371"/>
                </a:lnTo>
                <a:lnTo>
                  <a:pt x="17034" y="32412"/>
                </a:lnTo>
                <a:lnTo>
                  <a:pt x="30371" y="24140"/>
                </a:lnTo>
                <a:lnTo>
                  <a:pt x="32425" y="15391"/>
                </a:lnTo>
                <a:lnTo>
                  <a:pt x="24127" y="2047"/>
                </a:lnTo>
                <a:lnTo>
                  <a:pt x="1537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5" name="bk object 285"/>
          <p:cNvSpPr/>
          <p:nvPr/>
        </p:nvSpPr>
        <p:spPr>
          <a:xfrm>
            <a:off x="7448659" y="4132508"/>
            <a:ext cx="18099" cy="18098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14091" y="0"/>
                </a:moveTo>
                <a:lnTo>
                  <a:pt x="1872" y="7584"/>
                </a:lnTo>
                <a:lnTo>
                  <a:pt x="0" y="15613"/>
                </a:lnTo>
                <a:lnTo>
                  <a:pt x="7584" y="27818"/>
                </a:lnTo>
                <a:lnTo>
                  <a:pt x="15613" y="29697"/>
                </a:lnTo>
                <a:lnTo>
                  <a:pt x="27818" y="22120"/>
                </a:lnTo>
                <a:lnTo>
                  <a:pt x="29704" y="14091"/>
                </a:lnTo>
                <a:lnTo>
                  <a:pt x="22120" y="1886"/>
                </a:lnTo>
                <a:lnTo>
                  <a:pt x="1409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6" name="bk object 286"/>
          <p:cNvSpPr/>
          <p:nvPr/>
        </p:nvSpPr>
        <p:spPr>
          <a:xfrm>
            <a:off x="7482211" y="3820656"/>
            <a:ext cx="16174" cy="16173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2636" y="0"/>
                </a:moveTo>
                <a:lnTo>
                  <a:pt x="1683" y="6816"/>
                </a:lnTo>
                <a:lnTo>
                  <a:pt x="0" y="14010"/>
                </a:lnTo>
                <a:lnTo>
                  <a:pt x="6809" y="24955"/>
                </a:lnTo>
                <a:lnTo>
                  <a:pt x="13996" y="26646"/>
                </a:lnTo>
                <a:lnTo>
                  <a:pt x="24955" y="19836"/>
                </a:lnTo>
                <a:lnTo>
                  <a:pt x="26639" y="12636"/>
                </a:lnTo>
                <a:lnTo>
                  <a:pt x="19836" y="1677"/>
                </a:lnTo>
                <a:lnTo>
                  <a:pt x="1263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7" name="bk object 287"/>
          <p:cNvSpPr/>
          <p:nvPr/>
        </p:nvSpPr>
        <p:spPr>
          <a:xfrm>
            <a:off x="7510105" y="3508587"/>
            <a:ext cx="14633" cy="14632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11430" y="0"/>
                </a:moveTo>
                <a:lnTo>
                  <a:pt x="1522" y="6142"/>
                </a:lnTo>
                <a:lnTo>
                  <a:pt x="0" y="12669"/>
                </a:lnTo>
                <a:lnTo>
                  <a:pt x="6163" y="22584"/>
                </a:lnTo>
                <a:lnTo>
                  <a:pt x="12683" y="24113"/>
                </a:lnTo>
                <a:lnTo>
                  <a:pt x="22584" y="17937"/>
                </a:lnTo>
                <a:lnTo>
                  <a:pt x="24113" y="11430"/>
                </a:lnTo>
                <a:lnTo>
                  <a:pt x="17950" y="1522"/>
                </a:lnTo>
                <a:lnTo>
                  <a:pt x="1143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8" name="bk object 288"/>
          <p:cNvSpPr/>
          <p:nvPr/>
        </p:nvSpPr>
        <p:spPr>
          <a:xfrm>
            <a:off x="7531257" y="3206918"/>
            <a:ext cx="12708" cy="1270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9706" y="0"/>
                </a:moveTo>
                <a:lnTo>
                  <a:pt x="1293" y="5233"/>
                </a:lnTo>
                <a:lnTo>
                  <a:pt x="0" y="10750"/>
                </a:lnTo>
                <a:lnTo>
                  <a:pt x="5233" y="19169"/>
                </a:lnTo>
                <a:lnTo>
                  <a:pt x="10756" y="20456"/>
                </a:lnTo>
                <a:lnTo>
                  <a:pt x="19156" y="15236"/>
                </a:lnTo>
                <a:lnTo>
                  <a:pt x="20456" y="9699"/>
                </a:lnTo>
                <a:lnTo>
                  <a:pt x="15229" y="1299"/>
                </a:lnTo>
                <a:lnTo>
                  <a:pt x="970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9" name="bk object 289"/>
          <p:cNvSpPr/>
          <p:nvPr/>
        </p:nvSpPr>
        <p:spPr>
          <a:xfrm>
            <a:off x="7545177" y="2921406"/>
            <a:ext cx="11168" cy="11167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8520" y="0"/>
                </a:moveTo>
                <a:lnTo>
                  <a:pt x="1151" y="4593"/>
                </a:lnTo>
                <a:lnTo>
                  <a:pt x="0" y="9450"/>
                </a:lnTo>
                <a:lnTo>
                  <a:pt x="4593" y="16846"/>
                </a:lnTo>
                <a:lnTo>
                  <a:pt x="9463" y="17984"/>
                </a:lnTo>
                <a:lnTo>
                  <a:pt x="16859" y="13383"/>
                </a:lnTo>
                <a:lnTo>
                  <a:pt x="17997" y="8527"/>
                </a:lnTo>
                <a:lnTo>
                  <a:pt x="13397" y="1138"/>
                </a:lnTo>
                <a:lnTo>
                  <a:pt x="852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0" name="bk object 290"/>
          <p:cNvSpPr/>
          <p:nvPr/>
        </p:nvSpPr>
        <p:spPr>
          <a:xfrm>
            <a:off x="7554234" y="2645940"/>
            <a:ext cx="10012" cy="10012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7712" y="0"/>
                </a:moveTo>
                <a:lnTo>
                  <a:pt x="1037" y="4142"/>
                </a:lnTo>
                <a:lnTo>
                  <a:pt x="0" y="8527"/>
                </a:lnTo>
                <a:lnTo>
                  <a:pt x="4149" y="15195"/>
                </a:lnTo>
                <a:lnTo>
                  <a:pt x="8527" y="16226"/>
                </a:lnTo>
                <a:lnTo>
                  <a:pt x="15195" y="12083"/>
                </a:lnTo>
                <a:lnTo>
                  <a:pt x="16233" y="7698"/>
                </a:lnTo>
                <a:lnTo>
                  <a:pt x="12083" y="1030"/>
                </a:lnTo>
                <a:lnTo>
                  <a:pt x="771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1" name="bk object 291"/>
          <p:cNvSpPr/>
          <p:nvPr/>
        </p:nvSpPr>
        <p:spPr>
          <a:xfrm>
            <a:off x="7560418" y="2373877"/>
            <a:ext cx="8472" cy="8471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6425" y="0"/>
                </a:moveTo>
                <a:lnTo>
                  <a:pt x="862" y="3462"/>
                </a:lnTo>
                <a:lnTo>
                  <a:pt x="0" y="7106"/>
                </a:lnTo>
                <a:lnTo>
                  <a:pt x="3462" y="12649"/>
                </a:lnTo>
                <a:lnTo>
                  <a:pt x="7119" y="13498"/>
                </a:lnTo>
                <a:lnTo>
                  <a:pt x="12656" y="10049"/>
                </a:lnTo>
                <a:lnTo>
                  <a:pt x="13511" y="6405"/>
                </a:lnTo>
                <a:lnTo>
                  <a:pt x="10049" y="855"/>
                </a:lnTo>
                <a:lnTo>
                  <a:pt x="642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2" name="bk object 292"/>
          <p:cNvSpPr/>
          <p:nvPr/>
        </p:nvSpPr>
        <p:spPr>
          <a:xfrm>
            <a:off x="7564231" y="2098044"/>
            <a:ext cx="6547" cy="6546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4984" y="0"/>
                </a:moveTo>
                <a:lnTo>
                  <a:pt x="666" y="2667"/>
                </a:lnTo>
                <a:lnTo>
                  <a:pt x="0" y="5509"/>
                </a:lnTo>
                <a:lnTo>
                  <a:pt x="1447" y="7806"/>
                </a:lnTo>
                <a:lnTo>
                  <a:pt x="2687" y="9827"/>
                </a:lnTo>
                <a:lnTo>
                  <a:pt x="5523" y="10474"/>
                </a:lnTo>
                <a:lnTo>
                  <a:pt x="9827" y="7806"/>
                </a:lnTo>
                <a:lnTo>
                  <a:pt x="10494" y="4970"/>
                </a:lnTo>
                <a:lnTo>
                  <a:pt x="9078" y="2667"/>
                </a:lnTo>
                <a:lnTo>
                  <a:pt x="7813" y="660"/>
                </a:lnTo>
                <a:lnTo>
                  <a:pt x="498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3" name="bk object 293"/>
          <p:cNvSpPr/>
          <p:nvPr/>
        </p:nvSpPr>
        <p:spPr>
          <a:xfrm>
            <a:off x="7565069" y="1811566"/>
            <a:ext cx="5776" cy="5776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4236" y="0"/>
                </a:moveTo>
                <a:lnTo>
                  <a:pt x="552" y="2283"/>
                </a:lnTo>
                <a:lnTo>
                  <a:pt x="0" y="4721"/>
                </a:lnTo>
                <a:lnTo>
                  <a:pt x="2283" y="8399"/>
                </a:lnTo>
                <a:lnTo>
                  <a:pt x="4715" y="8971"/>
                </a:lnTo>
                <a:lnTo>
                  <a:pt x="8399" y="6668"/>
                </a:lnTo>
                <a:lnTo>
                  <a:pt x="8971" y="4250"/>
                </a:lnTo>
                <a:lnTo>
                  <a:pt x="6675" y="565"/>
                </a:lnTo>
                <a:lnTo>
                  <a:pt x="423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4" name="bk object 294"/>
          <p:cNvSpPr/>
          <p:nvPr/>
        </p:nvSpPr>
        <p:spPr>
          <a:xfrm>
            <a:off x="5496851" y="6212801"/>
            <a:ext cx="19639" cy="19638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15168" y="0"/>
                </a:moveTo>
                <a:lnTo>
                  <a:pt x="2020" y="8163"/>
                </a:lnTo>
                <a:lnTo>
                  <a:pt x="0" y="16805"/>
                </a:lnTo>
                <a:lnTo>
                  <a:pt x="8170" y="29953"/>
                </a:lnTo>
                <a:lnTo>
                  <a:pt x="16819" y="31974"/>
                </a:lnTo>
                <a:lnTo>
                  <a:pt x="29973" y="23810"/>
                </a:lnTo>
                <a:lnTo>
                  <a:pt x="31987" y="15168"/>
                </a:lnTo>
                <a:lnTo>
                  <a:pt x="23810" y="1993"/>
                </a:lnTo>
                <a:lnTo>
                  <a:pt x="1516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5" name="bk object 295"/>
          <p:cNvSpPr/>
          <p:nvPr/>
        </p:nvSpPr>
        <p:spPr>
          <a:xfrm>
            <a:off x="5723076" y="5937202"/>
            <a:ext cx="19639" cy="19638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15370" y="0"/>
                </a:moveTo>
                <a:lnTo>
                  <a:pt x="2054" y="8251"/>
                </a:lnTo>
                <a:lnTo>
                  <a:pt x="0" y="17000"/>
                </a:lnTo>
                <a:lnTo>
                  <a:pt x="8284" y="30310"/>
                </a:lnTo>
                <a:lnTo>
                  <a:pt x="17014" y="32358"/>
                </a:lnTo>
                <a:lnTo>
                  <a:pt x="30330" y="24086"/>
                </a:lnTo>
                <a:lnTo>
                  <a:pt x="32365" y="15337"/>
                </a:lnTo>
                <a:lnTo>
                  <a:pt x="24100" y="2020"/>
                </a:lnTo>
                <a:lnTo>
                  <a:pt x="1537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6" name="bk object 296"/>
          <p:cNvSpPr/>
          <p:nvPr/>
        </p:nvSpPr>
        <p:spPr>
          <a:xfrm>
            <a:off x="5934279" y="5673827"/>
            <a:ext cx="19639" cy="19638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15337" y="0"/>
                </a:moveTo>
                <a:lnTo>
                  <a:pt x="2034" y="8271"/>
                </a:lnTo>
                <a:lnTo>
                  <a:pt x="0" y="17021"/>
                </a:lnTo>
                <a:lnTo>
                  <a:pt x="8251" y="30337"/>
                </a:lnTo>
                <a:lnTo>
                  <a:pt x="17000" y="32385"/>
                </a:lnTo>
                <a:lnTo>
                  <a:pt x="30310" y="24113"/>
                </a:lnTo>
                <a:lnTo>
                  <a:pt x="32365" y="15357"/>
                </a:lnTo>
                <a:lnTo>
                  <a:pt x="24080" y="2040"/>
                </a:lnTo>
                <a:lnTo>
                  <a:pt x="1533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7" name="bk object 297"/>
          <p:cNvSpPr/>
          <p:nvPr/>
        </p:nvSpPr>
        <p:spPr>
          <a:xfrm>
            <a:off x="6129438" y="5432624"/>
            <a:ext cx="19639" cy="19638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15350" y="0"/>
                </a:moveTo>
                <a:lnTo>
                  <a:pt x="2034" y="8271"/>
                </a:lnTo>
                <a:lnTo>
                  <a:pt x="0" y="17027"/>
                </a:lnTo>
                <a:lnTo>
                  <a:pt x="8264" y="30337"/>
                </a:lnTo>
                <a:lnTo>
                  <a:pt x="17014" y="32358"/>
                </a:lnTo>
                <a:lnTo>
                  <a:pt x="30324" y="24113"/>
                </a:lnTo>
                <a:lnTo>
                  <a:pt x="32365" y="15364"/>
                </a:lnTo>
                <a:lnTo>
                  <a:pt x="28222" y="8722"/>
                </a:lnTo>
                <a:lnTo>
                  <a:pt x="24093" y="2040"/>
                </a:lnTo>
                <a:lnTo>
                  <a:pt x="1535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8" name="bk object 298"/>
          <p:cNvSpPr/>
          <p:nvPr/>
        </p:nvSpPr>
        <p:spPr>
          <a:xfrm>
            <a:off x="6307994" y="5223888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6206" y="0"/>
                </a:moveTo>
                <a:lnTo>
                  <a:pt x="2155" y="8749"/>
                </a:lnTo>
                <a:lnTo>
                  <a:pt x="0" y="17970"/>
                </a:lnTo>
                <a:lnTo>
                  <a:pt x="8716" y="32035"/>
                </a:lnTo>
                <a:lnTo>
                  <a:pt x="17950" y="34190"/>
                </a:lnTo>
                <a:lnTo>
                  <a:pt x="32001" y="25447"/>
                </a:lnTo>
                <a:lnTo>
                  <a:pt x="34156" y="16219"/>
                </a:lnTo>
                <a:lnTo>
                  <a:pt x="29812" y="9187"/>
                </a:lnTo>
                <a:lnTo>
                  <a:pt x="25434" y="2168"/>
                </a:lnTo>
                <a:lnTo>
                  <a:pt x="1620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9" name="bk object 299"/>
          <p:cNvSpPr/>
          <p:nvPr/>
        </p:nvSpPr>
        <p:spPr>
          <a:xfrm>
            <a:off x="6472421" y="5056014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6219" y="0"/>
                </a:moveTo>
                <a:lnTo>
                  <a:pt x="2155" y="8722"/>
                </a:lnTo>
                <a:lnTo>
                  <a:pt x="0" y="17964"/>
                </a:lnTo>
                <a:lnTo>
                  <a:pt x="8736" y="32001"/>
                </a:lnTo>
                <a:lnTo>
                  <a:pt x="17964" y="34163"/>
                </a:lnTo>
                <a:lnTo>
                  <a:pt x="32014" y="25447"/>
                </a:lnTo>
                <a:lnTo>
                  <a:pt x="34170" y="16219"/>
                </a:lnTo>
                <a:lnTo>
                  <a:pt x="25434" y="2162"/>
                </a:lnTo>
                <a:lnTo>
                  <a:pt x="1621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0" name="bk object 300"/>
          <p:cNvSpPr/>
          <p:nvPr/>
        </p:nvSpPr>
        <p:spPr>
          <a:xfrm>
            <a:off x="6625474" y="4926245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6098" y="0"/>
                </a:moveTo>
                <a:lnTo>
                  <a:pt x="2148" y="8695"/>
                </a:lnTo>
                <a:lnTo>
                  <a:pt x="0" y="17836"/>
                </a:lnTo>
                <a:lnTo>
                  <a:pt x="8662" y="31785"/>
                </a:lnTo>
                <a:lnTo>
                  <a:pt x="17829" y="33948"/>
                </a:lnTo>
                <a:lnTo>
                  <a:pt x="31792" y="25279"/>
                </a:lnTo>
                <a:lnTo>
                  <a:pt x="33921" y="16118"/>
                </a:lnTo>
                <a:lnTo>
                  <a:pt x="29610" y="9140"/>
                </a:lnTo>
                <a:lnTo>
                  <a:pt x="25258" y="2168"/>
                </a:lnTo>
                <a:lnTo>
                  <a:pt x="1609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1" name="bk object 301"/>
          <p:cNvSpPr/>
          <p:nvPr/>
        </p:nvSpPr>
        <p:spPr>
          <a:xfrm>
            <a:off x="6768991" y="4830677"/>
            <a:ext cx="21180" cy="21179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16408" y="0"/>
                </a:moveTo>
                <a:lnTo>
                  <a:pt x="2182" y="8830"/>
                </a:lnTo>
                <a:lnTo>
                  <a:pt x="0" y="18166"/>
                </a:lnTo>
                <a:lnTo>
                  <a:pt x="8850" y="32365"/>
                </a:lnTo>
                <a:lnTo>
                  <a:pt x="18172" y="34547"/>
                </a:lnTo>
                <a:lnTo>
                  <a:pt x="32378" y="25723"/>
                </a:lnTo>
                <a:lnTo>
                  <a:pt x="34560" y="16388"/>
                </a:lnTo>
                <a:lnTo>
                  <a:pt x="25743" y="2189"/>
                </a:lnTo>
                <a:lnTo>
                  <a:pt x="1640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2" name="bk object 302"/>
          <p:cNvSpPr/>
          <p:nvPr/>
        </p:nvSpPr>
        <p:spPr>
          <a:xfrm>
            <a:off x="6904684" y="4765859"/>
            <a:ext cx="21180" cy="21179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16408" y="0"/>
                </a:moveTo>
                <a:lnTo>
                  <a:pt x="2189" y="8837"/>
                </a:lnTo>
                <a:lnTo>
                  <a:pt x="0" y="18166"/>
                </a:lnTo>
                <a:lnTo>
                  <a:pt x="8823" y="32365"/>
                </a:lnTo>
                <a:lnTo>
                  <a:pt x="18172" y="34554"/>
                </a:lnTo>
                <a:lnTo>
                  <a:pt x="32378" y="25723"/>
                </a:lnTo>
                <a:lnTo>
                  <a:pt x="34567" y="16394"/>
                </a:lnTo>
                <a:lnTo>
                  <a:pt x="25730" y="2195"/>
                </a:lnTo>
                <a:lnTo>
                  <a:pt x="1640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3" name="bk object 303"/>
          <p:cNvSpPr/>
          <p:nvPr/>
        </p:nvSpPr>
        <p:spPr>
          <a:xfrm>
            <a:off x="7034004" y="4728618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5">
                <a:moveTo>
                  <a:pt x="13055" y="0"/>
                </a:moveTo>
                <a:lnTo>
                  <a:pt x="7213" y="2178"/>
                </a:lnTo>
                <a:lnTo>
                  <a:pt x="2677" y="6443"/>
                </a:lnTo>
                <a:lnTo>
                  <a:pt x="220" y="11925"/>
                </a:lnTo>
                <a:lnTo>
                  <a:pt x="0" y="17932"/>
                </a:lnTo>
                <a:lnTo>
                  <a:pt x="2174" y="23773"/>
                </a:lnTo>
                <a:lnTo>
                  <a:pt x="6443" y="28312"/>
                </a:lnTo>
                <a:lnTo>
                  <a:pt x="11926" y="30775"/>
                </a:lnTo>
                <a:lnTo>
                  <a:pt x="17932" y="30997"/>
                </a:lnTo>
                <a:lnTo>
                  <a:pt x="23769" y="28811"/>
                </a:lnTo>
                <a:lnTo>
                  <a:pt x="28310" y="24543"/>
                </a:lnTo>
                <a:lnTo>
                  <a:pt x="30772" y="19059"/>
                </a:lnTo>
                <a:lnTo>
                  <a:pt x="30991" y="13053"/>
                </a:lnTo>
                <a:lnTo>
                  <a:pt x="28807" y="7216"/>
                </a:lnTo>
                <a:lnTo>
                  <a:pt x="24548" y="2677"/>
                </a:lnTo>
                <a:lnTo>
                  <a:pt x="19066" y="219"/>
                </a:lnTo>
                <a:lnTo>
                  <a:pt x="1305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4" name="bk object 304"/>
          <p:cNvSpPr/>
          <p:nvPr/>
        </p:nvSpPr>
        <p:spPr>
          <a:xfrm>
            <a:off x="7154996" y="4712589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5">
                <a:moveTo>
                  <a:pt x="13059" y="0"/>
                </a:moveTo>
                <a:lnTo>
                  <a:pt x="7222" y="2174"/>
                </a:lnTo>
                <a:lnTo>
                  <a:pt x="2681" y="6442"/>
                </a:lnTo>
                <a:lnTo>
                  <a:pt x="219" y="11930"/>
                </a:lnTo>
                <a:lnTo>
                  <a:pt x="0" y="17937"/>
                </a:lnTo>
                <a:lnTo>
                  <a:pt x="2184" y="23762"/>
                </a:lnTo>
                <a:lnTo>
                  <a:pt x="6448" y="28306"/>
                </a:lnTo>
                <a:lnTo>
                  <a:pt x="11930" y="30774"/>
                </a:lnTo>
                <a:lnTo>
                  <a:pt x="17938" y="31005"/>
                </a:lnTo>
                <a:lnTo>
                  <a:pt x="23778" y="28834"/>
                </a:lnTo>
                <a:lnTo>
                  <a:pt x="28314" y="24550"/>
                </a:lnTo>
                <a:lnTo>
                  <a:pt x="30771" y="19059"/>
                </a:lnTo>
                <a:lnTo>
                  <a:pt x="30991" y="13050"/>
                </a:lnTo>
                <a:lnTo>
                  <a:pt x="28817" y="7213"/>
                </a:lnTo>
                <a:lnTo>
                  <a:pt x="24548" y="2685"/>
                </a:lnTo>
                <a:lnTo>
                  <a:pt x="19065" y="225"/>
                </a:lnTo>
                <a:lnTo>
                  <a:pt x="1305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5" name="bk object 305"/>
          <p:cNvSpPr/>
          <p:nvPr/>
        </p:nvSpPr>
        <p:spPr>
          <a:xfrm>
            <a:off x="7268635" y="4714394"/>
            <a:ext cx="19255" cy="1925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3294" y="0"/>
                </a:moveTo>
                <a:lnTo>
                  <a:pt x="7362" y="2209"/>
                </a:lnTo>
                <a:lnTo>
                  <a:pt x="2741" y="6569"/>
                </a:lnTo>
                <a:lnTo>
                  <a:pt x="232" y="12156"/>
                </a:lnTo>
                <a:lnTo>
                  <a:pt x="0" y="18272"/>
                </a:lnTo>
                <a:lnTo>
                  <a:pt x="2209" y="24215"/>
                </a:lnTo>
                <a:lnTo>
                  <a:pt x="6558" y="28827"/>
                </a:lnTo>
                <a:lnTo>
                  <a:pt x="12148" y="31327"/>
                </a:lnTo>
                <a:lnTo>
                  <a:pt x="18268" y="31553"/>
                </a:lnTo>
                <a:lnTo>
                  <a:pt x="24208" y="29341"/>
                </a:lnTo>
                <a:lnTo>
                  <a:pt x="28822" y="25001"/>
                </a:lnTo>
                <a:lnTo>
                  <a:pt x="31327" y="19422"/>
                </a:lnTo>
                <a:lnTo>
                  <a:pt x="31558" y="13306"/>
                </a:lnTo>
                <a:lnTo>
                  <a:pt x="29348" y="7356"/>
                </a:lnTo>
                <a:lnTo>
                  <a:pt x="24999" y="2746"/>
                </a:lnTo>
                <a:lnTo>
                  <a:pt x="19411" y="236"/>
                </a:lnTo>
                <a:lnTo>
                  <a:pt x="1329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6" name="bk object 306"/>
          <p:cNvSpPr/>
          <p:nvPr/>
        </p:nvSpPr>
        <p:spPr>
          <a:xfrm>
            <a:off x="7375427" y="4730071"/>
            <a:ext cx="19255" cy="1925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3281" y="0"/>
                </a:moveTo>
                <a:lnTo>
                  <a:pt x="7336" y="2214"/>
                </a:lnTo>
                <a:lnTo>
                  <a:pt x="2730" y="6559"/>
                </a:lnTo>
                <a:lnTo>
                  <a:pt x="229" y="12145"/>
                </a:lnTo>
                <a:lnTo>
                  <a:pt x="0" y="18261"/>
                </a:lnTo>
                <a:lnTo>
                  <a:pt x="2210" y="24193"/>
                </a:lnTo>
                <a:lnTo>
                  <a:pt x="6556" y="28817"/>
                </a:lnTo>
                <a:lnTo>
                  <a:pt x="12142" y="31326"/>
                </a:lnTo>
                <a:lnTo>
                  <a:pt x="18257" y="31556"/>
                </a:lnTo>
                <a:lnTo>
                  <a:pt x="24195" y="29346"/>
                </a:lnTo>
                <a:lnTo>
                  <a:pt x="28811" y="25001"/>
                </a:lnTo>
                <a:lnTo>
                  <a:pt x="31319" y="19414"/>
                </a:lnTo>
                <a:lnTo>
                  <a:pt x="31550" y="13296"/>
                </a:lnTo>
                <a:lnTo>
                  <a:pt x="29335" y="7360"/>
                </a:lnTo>
                <a:lnTo>
                  <a:pt x="24988" y="2736"/>
                </a:lnTo>
                <a:lnTo>
                  <a:pt x="19401" y="228"/>
                </a:lnTo>
                <a:lnTo>
                  <a:pt x="1328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7" name="bk object 307"/>
          <p:cNvSpPr/>
          <p:nvPr/>
        </p:nvSpPr>
        <p:spPr>
          <a:xfrm>
            <a:off x="7475631" y="4755167"/>
            <a:ext cx="19255" cy="1925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3210" y="0"/>
                </a:moveTo>
                <a:lnTo>
                  <a:pt x="7321" y="2188"/>
                </a:lnTo>
                <a:lnTo>
                  <a:pt x="2728" y="6511"/>
                </a:lnTo>
                <a:lnTo>
                  <a:pt x="232" y="12064"/>
                </a:lnTo>
                <a:lnTo>
                  <a:pt x="0" y="18141"/>
                </a:lnTo>
                <a:lnTo>
                  <a:pt x="2196" y="24032"/>
                </a:lnTo>
                <a:lnTo>
                  <a:pt x="6512" y="28625"/>
                </a:lnTo>
                <a:lnTo>
                  <a:pt x="12062" y="31121"/>
                </a:lnTo>
                <a:lnTo>
                  <a:pt x="18139" y="31351"/>
                </a:lnTo>
                <a:lnTo>
                  <a:pt x="24039" y="29151"/>
                </a:lnTo>
                <a:lnTo>
                  <a:pt x="28625" y="24833"/>
                </a:lnTo>
                <a:lnTo>
                  <a:pt x="31111" y="19288"/>
                </a:lnTo>
                <a:lnTo>
                  <a:pt x="31338" y="13212"/>
                </a:lnTo>
                <a:lnTo>
                  <a:pt x="29145" y="7307"/>
                </a:lnTo>
                <a:lnTo>
                  <a:pt x="24829" y="2718"/>
                </a:lnTo>
                <a:lnTo>
                  <a:pt x="19282" y="229"/>
                </a:lnTo>
                <a:lnTo>
                  <a:pt x="1321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8" name="bk object 308"/>
          <p:cNvSpPr/>
          <p:nvPr/>
        </p:nvSpPr>
        <p:spPr>
          <a:xfrm>
            <a:off x="7521117" y="4447523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15370" y="0"/>
                </a:moveTo>
                <a:lnTo>
                  <a:pt x="2047" y="8278"/>
                </a:lnTo>
                <a:lnTo>
                  <a:pt x="0" y="17054"/>
                </a:lnTo>
                <a:lnTo>
                  <a:pt x="8278" y="30371"/>
                </a:lnTo>
                <a:lnTo>
                  <a:pt x="17041" y="32419"/>
                </a:lnTo>
                <a:lnTo>
                  <a:pt x="30371" y="24140"/>
                </a:lnTo>
                <a:lnTo>
                  <a:pt x="32419" y="15391"/>
                </a:lnTo>
                <a:lnTo>
                  <a:pt x="24127" y="2054"/>
                </a:lnTo>
                <a:lnTo>
                  <a:pt x="1537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9" name="bk object 309"/>
          <p:cNvSpPr/>
          <p:nvPr/>
        </p:nvSpPr>
        <p:spPr>
          <a:xfrm>
            <a:off x="7565706" y="4129484"/>
            <a:ext cx="18099" cy="18098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14091" y="0"/>
                </a:moveTo>
                <a:lnTo>
                  <a:pt x="1886" y="7584"/>
                </a:lnTo>
                <a:lnTo>
                  <a:pt x="0" y="15620"/>
                </a:lnTo>
                <a:lnTo>
                  <a:pt x="3812" y="21709"/>
                </a:lnTo>
                <a:lnTo>
                  <a:pt x="7584" y="27825"/>
                </a:lnTo>
                <a:lnTo>
                  <a:pt x="15633" y="29704"/>
                </a:lnTo>
                <a:lnTo>
                  <a:pt x="27825" y="22099"/>
                </a:lnTo>
                <a:lnTo>
                  <a:pt x="29711" y="14091"/>
                </a:lnTo>
                <a:lnTo>
                  <a:pt x="22126" y="1859"/>
                </a:lnTo>
                <a:lnTo>
                  <a:pt x="1409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0" name="bk object 310"/>
          <p:cNvSpPr/>
          <p:nvPr/>
        </p:nvSpPr>
        <p:spPr>
          <a:xfrm>
            <a:off x="7605538" y="3806212"/>
            <a:ext cx="16174" cy="16173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2636" y="0"/>
                </a:moveTo>
                <a:lnTo>
                  <a:pt x="1677" y="6809"/>
                </a:lnTo>
                <a:lnTo>
                  <a:pt x="0" y="14003"/>
                </a:lnTo>
                <a:lnTo>
                  <a:pt x="6796" y="24969"/>
                </a:lnTo>
                <a:lnTo>
                  <a:pt x="14010" y="26639"/>
                </a:lnTo>
                <a:lnTo>
                  <a:pt x="24955" y="19843"/>
                </a:lnTo>
                <a:lnTo>
                  <a:pt x="26646" y="12649"/>
                </a:lnTo>
                <a:lnTo>
                  <a:pt x="19843" y="1683"/>
                </a:lnTo>
                <a:lnTo>
                  <a:pt x="1263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1" name="bk object 311"/>
          <p:cNvSpPr/>
          <p:nvPr/>
        </p:nvSpPr>
        <p:spPr>
          <a:xfrm>
            <a:off x="7637951" y="3486254"/>
            <a:ext cx="14633" cy="14632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11430" y="0"/>
                </a:moveTo>
                <a:lnTo>
                  <a:pt x="1515" y="6156"/>
                </a:lnTo>
                <a:lnTo>
                  <a:pt x="0" y="12676"/>
                </a:lnTo>
                <a:lnTo>
                  <a:pt x="6156" y="22584"/>
                </a:lnTo>
                <a:lnTo>
                  <a:pt x="12663" y="24107"/>
                </a:lnTo>
                <a:lnTo>
                  <a:pt x="22584" y="17950"/>
                </a:lnTo>
                <a:lnTo>
                  <a:pt x="24107" y="11443"/>
                </a:lnTo>
                <a:lnTo>
                  <a:pt x="17950" y="1522"/>
                </a:lnTo>
                <a:lnTo>
                  <a:pt x="1143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2" name="bk object 312"/>
          <p:cNvSpPr/>
          <p:nvPr/>
        </p:nvSpPr>
        <p:spPr>
          <a:xfrm>
            <a:off x="7661964" y="3181250"/>
            <a:ext cx="12708" cy="1270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9706" y="0"/>
                </a:moveTo>
                <a:lnTo>
                  <a:pt x="1293" y="5233"/>
                </a:lnTo>
                <a:lnTo>
                  <a:pt x="0" y="10750"/>
                </a:lnTo>
                <a:lnTo>
                  <a:pt x="5226" y="19169"/>
                </a:lnTo>
                <a:lnTo>
                  <a:pt x="10756" y="20456"/>
                </a:lnTo>
                <a:lnTo>
                  <a:pt x="19176" y="15236"/>
                </a:lnTo>
                <a:lnTo>
                  <a:pt x="20469" y="9699"/>
                </a:lnTo>
                <a:lnTo>
                  <a:pt x="15242" y="1286"/>
                </a:lnTo>
                <a:lnTo>
                  <a:pt x="970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3" name="bk object 313"/>
          <p:cNvSpPr/>
          <p:nvPr/>
        </p:nvSpPr>
        <p:spPr>
          <a:xfrm>
            <a:off x="7677926" y="2894505"/>
            <a:ext cx="11168" cy="11167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8520" y="0"/>
                </a:moveTo>
                <a:lnTo>
                  <a:pt x="1131" y="4593"/>
                </a:lnTo>
                <a:lnTo>
                  <a:pt x="0" y="9450"/>
                </a:lnTo>
                <a:lnTo>
                  <a:pt x="4587" y="16859"/>
                </a:lnTo>
                <a:lnTo>
                  <a:pt x="9436" y="17991"/>
                </a:lnTo>
                <a:lnTo>
                  <a:pt x="16825" y="13397"/>
                </a:lnTo>
                <a:lnTo>
                  <a:pt x="17964" y="8540"/>
                </a:lnTo>
                <a:lnTo>
                  <a:pt x="13377" y="1151"/>
                </a:lnTo>
                <a:lnTo>
                  <a:pt x="852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4" name="bk object 314"/>
          <p:cNvSpPr/>
          <p:nvPr/>
        </p:nvSpPr>
        <p:spPr>
          <a:xfrm>
            <a:off x="7688972" y="2616595"/>
            <a:ext cx="10012" cy="10012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7638" y="0"/>
                </a:moveTo>
                <a:lnTo>
                  <a:pt x="1017" y="4108"/>
                </a:lnTo>
                <a:lnTo>
                  <a:pt x="0" y="8460"/>
                </a:lnTo>
                <a:lnTo>
                  <a:pt x="4095" y="15074"/>
                </a:lnTo>
                <a:lnTo>
                  <a:pt x="8473" y="16091"/>
                </a:lnTo>
                <a:lnTo>
                  <a:pt x="15054" y="11976"/>
                </a:lnTo>
                <a:lnTo>
                  <a:pt x="16084" y="7631"/>
                </a:lnTo>
                <a:lnTo>
                  <a:pt x="14037" y="4324"/>
                </a:lnTo>
                <a:lnTo>
                  <a:pt x="11955" y="1023"/>
                </a:lnTo>
                <a:lnTo>
                  <a:pt x="763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5" name="bk object 315"/>
          <p:cNvSpPr/>
          <p:nvPr/>
        </p:nvSpPr>
        <p:spPr>
          <a:xfrm>
            <a:off x="7696862" y="2340052"/>
            <a:ext cx="8857" cy="8856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6695" y="0"/>
                </a:moveTo>
                <a:lnTo>
                  <a:pt x="889" y="3596"/>
                </a:lnTo>
                <a:lnTo>
                  <a:pt x="0" y="7416"/>
                </a:lnTo>
                <a:lnTo>
                  <a:pt x="1944" y="10514"/>
                </a:lnTo>
                <a:lnTo>
                  <a:pt x="3596" y="13228"/>
                </a:lnTo>
                <a:lnTo>
                  <a:pt x="7416" y="14131"/>
                </a:lnTo>
                <a:lnTo>
                  <a:pt x="13235" y="10514"/>
                </a:lnTo>
                <a:lnTo>
                  <a:pt x="14111" y="6695"/>
                </a:lnTo>
                <a:lnTo>
                  <a:pt x="10514" y="882"/>
                </a:lnTo>
                <a:lnTo>
                  <a:pt x="66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6" name="bk object 316"/>
          <p:cNvSpPr/>
          <p:nvPr/>
        </p:nvSpPr>
        <p:spPr>
          <a:xfrm>
            <a:off x="7702637" y="2058054"/>
            <a:ext cx="6932" cy="6931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5179" y="0"/>
                </a:moveTo>
                <a:lnTo>
                  <a:pt x="693" y="2795"/>
                </a:lnTo>
                <a:lnTo>
                  <a:pt x="0" y="5745"/>
                </a:lnTo>
                <a:lnTo>
                  <a:pt x="2795" y="10224"/>
                </a:lnTo>
                <a:lnTo>
                  <a:pt x="5759" y="10925"/>
                </a:lnTo>
                <a:lnTo>
                  <a:pt x="7975" y="9524"/>
                </a:lnTo>
                <a:lnTo>
                  <a:pt x="10245" y="8130"/>
                </a:lnTo>
                <a:lnTo>
                  <a:pt x="10911" y="5173"/>
                </a:lnTo>
                <a:lnTo>
                  <a:pt x="8136" y="687"/>
                </a:lnTo>
                <a:lnTo>
                  <a:pt x="517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7" name="bk object 317"/>
          <p:cNvSpPr/>
          <p:nvPr/>
        </p:nvSpPr>
        <p:spPr>
          <a:xfrm>
            <a:off x="7705354" y="1763689"/>
            <a:ext cx="5391" cy="5391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4209" y="0"/>
                </a:moveTo>
                <a:lnTo>
                  <a:pt x="559" y="2263"/>
                </a:lnTo>
                <a:lnTo>
                  <a:pt x="0" y="4661"/>
                </a:lnTo>
                <a:lnTo>
                  <a:pt x="2269" y="8318"/>
                </a:lnTo>
                <a:lnTo>
                  <a:pt x="4681" y="8870"/>
                </a:lnTo>
                <a:lnTo>
                  <a:pt x="8311" y="6601"/>
                </a:lnTo>
                <a:lnTo>
                  <a:pt x="8891" y="4209"/>
                </a:lnTo>
                <a:lnTo>
                  <a:pt x="6621" y="552"/>
                </a:lnTo>
                <a:lnTo>
                  <a:pt x="420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8" name="bk object 318"/>
          <p:cNvSpPr/>
          <p:nvPr/>
        </p:nvSpPr>
        <p:spPr>
          <a:xfrm>
            <a:off x="5456392" y="6470255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6138" y="0"/>
                </a:moveTo>
                <a:lnTo>
                  <a:pt x="2128" y="8689"/>
                </a:lnTo>
                <a:lnTo>
                  <a:pt x="0" y="17856"/>
                </a:lnTo>
                <a:lnTo>
                  <a:pt x="8695" y="31859"/>
                </a:lnTo>
                <a:lnTo>
                  <a:pt x="17883" y="33995"/>
                </a:lnTo>
                <a:lnTo>
                  <a:pt x="31859" y="25299"/>
                </a:lnTo>
                <a:lnTo>
                  <a:pt x="34022" y="16111"/>
                </a:lnTo>
                <a:lnTo>
                  <a:pt x="25326" y="2128"/>
                </a:lnTo>
                <a:lnTo>
                  <a:pt x="1613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9" name="bk object 319"/>
          <p:cNvSpPr/>
          <p:nvPr/>
        </p:nvSpPr>
        <p:spPr>
          <a:xfrm>
            <a:off x="5685543" y="6204020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5">
                <a:moveTo>
                  <a:pt x="12858" y="0"/>
                </a:moveTo>
                <a:lnTo>
                  <a:pt x="7105" y="2133"/>
                </a:lnTo>
                <a:lnTo>
                  <a:pt x="2639" y="6344"/>
                </a:lnTo>
                <a:lnTo>
                  <a:pt x="218" y="11751"/>
                </a:lnTo>
                <a:lnTo>
                  <a:pt x="0" y="17672"/>
                </a:lnTo>
                <a:lnTo>
                  <a:pt x="2141" y="23425"/>
                </a:lnTo>
                <a:lnTo>
                  <a:pt x="6344" y="27879"/>
                </a:lnTo>
                <a:lnTo>
                  <a:pt x="11746" y="30300"/>
                </a:lnTo>
                <a:lnTo>
                  <a:pt x="17664" y="30521"/>
                </a:lnTo>
                <a:lnTo>
                  <a:pt x="23413" y="28376"/>
                </a:lnTo>
                <a:lnTo>
                  <a:pt x="27877" y="24170"/>
                </a:lnTo>
                <a:lnTo>
                  <a:pt x="30301" y="18775"/>
                </a:lnTo>
                <a:lnTo>
                  <a:pt x="30523" y="12865"/>
                </a:lnTo>
                <a:lnTo>
                  <a:pt x="28384" y="7118"/>
                </a:lnTo>
                <a:lnTo>
                  <a:pt x="24181" y="2648"/>
                </a:lnTo>
                <a:lnTo>
                  <a:pt x="18778" y="223"/>
                </a:lnTo>
                <a:lnTo>
                  <a:pt x="1285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0" name="bk object 320"/>
          <p:cNvSpPr/>
          <p:nvPr/>
        </p:nvSpPr>
        <p:spPr>
          <a:xfrm>
            <a:off x="5900336" y="5944749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5">
                <a:moveTo>
                  <a:pt x="12858" y="0"/>
                </a:moveTo>
                <a:lnTo>
                  <a:pt x="7105" y="2145"/>
                </a:lnTo>
                <a:lnTo>
                  <a:pt x="2639" y="6343"/>
                </a:lnTo>
                <a:lnTo>
                  <a:pt x="218" y="11742"/>
                </a:lnTo>
                <a:lnTo>
                  <a:pt x="0" y="17659"/>
                </a:lnTo>
                <a:lnTo>
                  <a:pt x="2141" y="23410"/>
                </a:lnTo>
                <a:lnTo>
                  <a:pt x="6344" y="27876"/>
                </a:lnTo>
                <a:lnTo>
                  <a:pt x="11746" y="30299"/>
                </a:lnTo>
                <a:lnTo>
                  <a:pt x="17664" y="30521"/>
                </a:lnTo>
                <a:lnTo>
                  <a:pt x="23413" y="28388"/>
                </a:lnTo>
                <a:lnTo>
                  <a:pt x="27883" y="24180"/>
                </a:lnTo>
                <a:lnTo>
                  <a:pt x="30306" y="18773"/>
                </a:lnTo>
                <a:lnTo>
                  <a:pt x="30525" y="12852"/>
                </a:lnTo>
                <a:lnTo>
                  <a:pt x="28384" y="7103"/>
                </a:lnTo>
                <a:lnTo>
                  <a:pt x="24181" y="2644"/>
                </a:lnTo>
                <a:lnTo>
                  <a:pt x="18778" y="221"/>
                </a:lnTo>
                <a:lnTo>
                  <a:pt x="1285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1" name="bk object 321"/>
          <p:cNvSpPr/>
          <p:nvPr/>
        </p:nvSpPr>
        <p:spPr>
          <a:xfrm>
            <a:off x="6100469" y="5701675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5">
                <a:moveTo>
                  <a:pt x="13090" y="0"/>
                </a:moveTo>
                <a:lnTo>
                  <a:pt x="7237" y="2185"/>
                </a:lnTo>
                <a:lnTo>
                  <a:pt x="2690" y="6473"/>
                </a:lnTo>
                <a:lnTo>
                  <a:pt x="223" y="11975"/>
                </a:lnTo>
                <a:lnTo>
                  <a:pt x="0" y="17995"/>
                </a:lnTo>
                <a:lnTo>
                  <a:pt x="2185" y="23840"/>
                </a:lnTo>
                <a:lnTo>
                  <a:pt x="6466" y="28395"/>
                </a:lnTo>
                <a:lnTo>
                  <a:pt x="11964" y="30867"/>
                </a:lnTo>
                <a:lnTo>
                  <a:pt x="17985" y="31091"/>
                </a:lnTo>
                <a:lnTo>
                  <a:pt x="23834" y="28906"/>
                </a:lnTo>
                <a:lnTo>
                  <a:pt x="28385" y="24629"/>
                </a:lnTo>
                <a:lnTo>
                  <a:pt x="30856" y="19127"/>
                </a:lnTo>
                <a:lnTo>
                  <a:pt x="31084" y="13102"/>
                </a:lnTo>
                <a:lnTo>
                  <a:pt x="28906" y="7257"/>
                </a:lnTo>
                <a:lnTo>
                  <a:pt x="24617" y="2698"/>
                </a:lnTo>
                <a:lnTo>
                  <a:pt x="19115" y="225"/>
                </a:lnTo>
                <a:lnTo>
                  <a:pt x="1309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2" name="bk object 322"/>
          <p:cNvSpPr/>
          <p:nvPr/>
        </p:nvSpPr>
        <p:spPr>
          <a:xfrm>
            <a:off x="6285997" y="5483978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5">
                <a:moveTo>
                  <a:pt x="13093" y="0"/>
                </a:moveTo>
                <a:lnTo>
                  <a:pt x="7244" y="2185"/>
                </a:lnTo>
                <a:lnTo>
                  <a:pt x="2694" y="6470"/>
                </a:lnTo>
                <a:lnTo>
                  <a:pt x="225" y="11971"/>
                </a:lnTo>
                <a:lnTo>
                  <a:pt x="0" y="17991"/>
                </a:lnTo>
                <a:lnTo>
                  <a:pt x="2179" y="23834"/>
                </a:lnTo>
                <a:lnTo>
                  <a:pt x="6455" y="28389"/>
                </a:lnTo>
                <a:lnTo>
                  <a:pt x="11954" y="30862"/>
                </a:lnTo>
                <a:lnTo>
                  <a:pt x="17980" y="31087"/>
                </a:lnTo>
                <a:lnTo>
                  <a:pt x="23841" y="28899"/>
                </a:lnTo>
                <a:lnTo>
                  <a:pt x="28380" y="24626"/>
                </a:lnTo>
                <a:lnTo>
                  <a:pt x="30845" y="19125"/>
                </a:lnTo>
                <a:lnTo>
                  <a:pt x="31071" y="13100"/>
                </a:lnTo>
                <a:lnTo>
                  <a:pt x="28892" y="7250"/>
                </a:lnTo>
                <a:lnTo>
                  <a:pt x="24612" y="2696"/>
                </a:lnTo>
                <a:lnTo>
                  <a:pt x="19114" y="224"/>
                </a:lnTo>
                <a:lnTo>
                  <a:pt x="1309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3" name="bk object 323"/>
          <p:cNvSpPr/>
          <p:nvPr/>
        </p:nvSpPr>
        <p:spPr>
          <a:xfrm>
            <a:off x="6455999" y="5304302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5">
                <a:moveTo>
                  <a:pt x="12993" y="0"/>
                </a:moveTo>
                <a:lnTo>
                  <a:pt x="7177" y="2156"/>
                </a:lnTo>
                <a:lnTo>
                  <a:pt x="2670" y="6401"/>
                </a:lnTo>
                <a:lnTo>
                  <a:pt x="223" y="11865"/>
                </a:lnTo>
                <a:lnTo>
                  <a:pt x="0" y="17852"/>
                </a:lnTo>
                <a:lnTo>
                  <a:pt x="2165" y="23670"/>
                </a:lnTo>
                <a:lnTo>
                  <a:pt x="6407" y="28190"/>
                </a:lnTo>
                <a:lnTo>
                  <a:pt x="11868" y="30639"/>
                </a:lnTo>
                <a:lnTo>
                  <a:pt x="17855" y="30856"/>
                </a:lnTo>
                <a:lnTo>
                  <a:pt x="23672" y="28681"/>
                </a:lnTo>
                <a:lnTo>
                  <a:pt x="28184" y="24435"/>
                </a:lnTo>
                <a:lnTo>
                  <a:pt x="30631" y="18977"/>
                </a:lnTo>
                <a:lnTo>
                  <a:pt x="30851" y="13001"/>
                </a:lnTo>
                <a:lnTo>
                  <a:pt x="28684" y="7201"/>
                </a:lnTo>
                <a:lnTo>
                  <a:pt x="24439" y="2678"/>
                </a:lnTo>
                <a:lnTo>
                  <a:pt x="18978" y="225"/>
                </a:lnTo>
                <a:lnTo>
                  <a:pt x="1299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4" name="bk object 324"/>
          <p:cNvSpPr/>
          <p:nvPr/>
        </p:nvSpPr>
        <p:spPr>
          <a:xfrm>
            <a:off x="6611464" y="5167261"/>
            <a:ext cx="19639" cy="19638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13472" y="0"/>
                </a:moveTo>
                <a:lnTo>
                  <a:pt x="7449" y="2247"/>
                </a:lnTo>
                <a:lnTo>
                  <a:pt x="2771" y="6645"/>
                </a:lnTo>
                <a:lnTo>
                  <a:pt x="233" y="12300"/>
                </a:lnTo>
                <a:lnTo>
                  <a:pt x="0" y="18493"/>
                </a:lnTo>
                <a:lnTo>
                  <a:pt x="2236" y="24509"/>
                </a:lnTo>
                <a:lnTo>
                  <a:pt x="6641" y="29183"/>
                </a:lnTo>
                <a:lnTo>
                  <a:pt x="12304" y="31719"/>
                </a:lnTo>
                <a:lnTo>
                  <a:pt x="18505" y="31949"/>
                </a:lnTo>
                <a:lnTo>
                  <a:pt x="24524" y="29709"/>
                </a:lnTo>
                <a:lnTo>
                  <a:pt x="29200" y="25315"/>
                </a:lnTo>
                <a:lnTo>
                  <a:pt x="31737" y="19663"/>
                </a:lnTo>
                <a:lnTo>
                  <a:pt x="31970" y="13470"/>
                </a:lnTo>
                <a:lnTo>
                  <a:pt x="29731" y="7454"/>
                </a:lnTo>
                <a:lnTo>
                  <a:pt x="25326" y="2776"/>
                </a:lnTo>
                <a:lnTo>
                  <a:pt x="19669" y="233"/>
                </a:lnTo>
                <a:lnTo>
                  <a:pt x="1347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5" name="bk object 325"/>
          <p:cNvSpPr/>
          <p:nvPr/>
        </p:nvSpPr>
        <p:spPr>
          <a:xfrm>
            <a:off x="6755773" y="5069472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13691" y="0"/>
                </a:moveTo>
                <a:lnTo>
                  <a:pt x="7566" y="2280"/>
                </a:lnTo>
                <a:lnTo>
                  <a:pt x="2813" y="6760"/>
                </a:lnTo>
                <a:lnTo>
                  <a:pt x="234" y="12518"/>
                </a:lnTo>
                <a:lnTo>
                  <a:pt x="0" y="18825"/>
                </a:lnTo>
                <a:lnTo>
                  <a:pt x="2278" y="24953"/>
                </a:lnTo>
                <a:lnTo>
                  <a:pt x="6761" y="29715"/>
                </a:lnTo>
                <a:lnTo>
                  <a:pt x="12521" y="32300"/>
                </a:lnTo>
                <a:lnTo>
                  <a:pt x="18827" y="32532"/>
                </a:lnTo>
                <a:lnTo>
                  <a:pt x="24951" y="30240"/>
                </a:lnTo>
                <a:lnTo>
                  <a:pt x="29711" y="25764"/>
                </a:lnTo>
                <a:lnTo>
                  <a:pt x="32297" y="20005"/>
                </a:lnTo>
                <a:lnTo>
                  <a:pt x="32535" y="13696"/>
                </a:lnTo>
                <a:lnTo>
                  <a:pt x="30252" y="7568"/>
                </a:lnTo>
                <a:lnTo>
                  <a:pt x="25764" y="2809"/>
                </a:lnTo>
                <a:lnTo>
                  <a:pt x="20000" y="231"/>
                </a:lnTo>
                <a:lnTo>
                  <a:pt x="1369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6" name="bk object 326"/>
          <p:cNvSpPr/>
          <p:nvPr/>
        </p:nvSpPr>
        <p:spPr>
          <a:xfrm>
            <a:off x="6890463" y="5006591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13703" y="0"/>
                </a:moveTo>
                <a:lnTo>
                  <a:pt x="7569" y="2276"/>
                </a:lnTo>
                <a:lnTo>
                  <a:pt x="2814" y="6768"/>
                </a:lnTo>
                <a:lnTo>
                  <a:pt x="233" y="12534"/>
                </a:lnTo>
                <a:lnTo>
                  <a:pt x="0" y="18846"/>
                </a:lnTo>
                <a:lnTo>
                  <a:pt x="2288" y="24975"/>
                </a:lnTo>
                <a:lnTo>
                  <a:pt x="6770" y="29731"/>
                </a:lnTo>
                <a:lnTo>
                  <a:pt x="12527" y="32310"/>
                </a:lnTo>
                <a:lnTo>
                  <a:pt x="18831" y="32543"/>
                </a:lnTo>
                <a:lnTo>
                  <a:pt x="24954" y="30263"/>
                </a:lnTo>
                <a:lnTo>
                  <a:pt x="29715" y="25785"/>
                </a:lnTo>
                <a:lnTo>
                  <a:pt x="32298" y="20025"/>
                </a:lnTo>
                <a:lnTo>
                  <a:pt x="32530" y="13716"/>
                </a:lnTo>
                <a:lnTo>
                  <a:pt x="30241" y="7590"/>
                </a:lnTo>
                <a:lnTo>
                  <a:pt x="25766" y="2827"/>
                </a:lnTo>
                <a:lnTo>
                  <a:pt x="20011" y="240"/>
                </a:lnTo>
                <a:lnTo>
                  <a:pt x="1370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7" name="bk object 327"/>
          <p:cNvSpPr/>
          <p:nvPr/>
        </p:nvSpPr>
        <p:spPr>
          <a:xfrm>
            <a:off x="7016063" y="4973839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13712" y="0"/>
                </a:moveTo>
                <a:lnTo>
                  <a:pt x="7577" y="2276"/>
                </a:lnTo>
                <a:lnTo>
                  <a:pt x="2822" y="6764"/>
                </a:lnTo>
                <a:lnTo>
                  <a:pt x="239" y="12521"/>
                </a:lnTo>
                <a:lnTo>
                  <a:pt x="0" y="18824"/>
                </a:lnTo>
                <a:lnTo>
                  <a:pt x="2276" y="24948"/>
                </a:lnTo>
                <a:lnTo>
                  <a:pt x="6759" y="29709"/>
                </a:lnTo>
                <a:lnTo>
                  <a:pt x="12519" y="32296"/>
                </a:lnTo>
                <a:lnTo>
                  <a:pt x="18825" y="32538"/>
                </a:lnTo>
                <a:lnTo>
                  <a:pt x="24949" y="30263"/>
                </a:lnTo>
                <a:lnTo>
                  <a:pt x="29709" y="25774"/>
                </a:lnTo>
                <a:lnTo>
                  <a:pt x="32296" y="20015"/>
                </a:lnTo>
                <a:lnTo>
                  <a:pt x="32539" y="13712"/>
                </a:lnTo>
                <a:lnTo>
                  <a:pt x="30263" y="7590"/>
                </a:lnTo>
                <a:lnTo>
                  <a:pt x="25781" y="2827"/>
                </a:lnTo>
                <a:lnTo>
                  <a:pt x="20021" y="240"/>
                </a:lnTo>
                <a:lnTo>
                  <a:pt x="1371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8" name="bk object 328"/>
          <p:cNvSpPr/>
          <p:nvPr/>
        </p:nvSpPr>
        <p:spPr>
          <a:xfrm>
            <a:off x="7132583" y="4966233"/>
            <a:ext cx="20410" cy="20408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13952" y="0"/>
                </a:moveTo>
                <a:lnTo>
                  <a:pt x="7717" y="2328"/>
                </a:lnTo>
                <a:lnTo>
                  <a:pt x="2871" y="6887"/>
                </a:lnTo>
                <a:lnTo>
                  <a:pt x="241" y="12750"/>
                </a:lnTo>
                <a:lnTo>
                  <a:pt x="0" y="19168"/>
                </a:lnTo>
                <a:lnTo>
                  <a:pt x="2322" y="25391"/>
                </a:lnTo>
                <a:lnTo>
                  <a:pt x="6887" y="30240"/>
                </a:lnTo>
                <a:lnTo>
                  <a:pt x="12747" y="32875"/>
                </a:lnTo>
                <a:lnTo>
                  <a:pt x="19165" y="33117"/>
                </a:lnTo>
                <a:lnTo>
                  <a:pt x="25405" y="30786"/>
                </a:lnTo>
                <a:lnTo>
                  <a:pt x="30248" y="26234"/>
                </a:lnTo>
                <a:lnTo>
                  <a:pt x="32878" y="20379"/>
                </a:lnTo>
                <a:lnTo>
                  <a:pt x="33122" y="13964"/>
                </a:lnTo>
                <a:lnTo>
                  <a:pt x="30807" y="7730"/>
                </a:lnTo>
                <a:lnTo>
                  <a:pt x="26236" y="2878"/>
                </a:lnTo>
                <a:lnTo>
                  <a:pt x="20371" y="242"/>
                </a:lnTo>
                <a:lnTo>
                  <a:pt x="1395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9" name="bk object 329"/>
          <p:cNvSpPr/>
          <p:nvPr/>
        </p:nvSpPr>
        <p:spPr>
          <a:xfrm>
            <a:off x="7240029" y="4978875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4442" y="0"/>
                </a:moveTo>
                <a:lnTo>
                  <a:pt x="7992" y="2415"/>
                </a:lnTo>
                <a:lnTo>
                  <a:pt x="2975" y="7124"/>
                </a:lnTo>
                <a:lnTo>
                  <a:pt x="251" y="13182"/>
                </a:lnTo>
                <a:lnTo>
                  <a:pt x="0" y="19821"/>
                </a:lnTo>
                <a:lnTo>
                  <a:pt x="2401" y="26273"/>
                </a:lnTo>
                <a:lnTo>
                  <a:pt x="7127" y="31292"/>
                </a:lnTo>
                <a:lnTo>
                  <a:pt x="13195" y="34015"/>
                </a:lnTo>
                <a:lnTo>
                  <a:pt x="19840" y="34267"/>
                </a:lnTo>
                <a:lnTo>
                  <a:pt x="26293" y="31870"/>
                </a:lnTo>
                <a:lnTo>
                  <a:pt x="31310" y="27142"/>
                </a:lnTo>
                <a:lnTo>
                  <a:pt x="34030" y="21074"/>
                </a:lnTo>
                <a:lnTo>
                  <a:pt x="34275" y="14431"/>
                </a:lnTo>
                <a:lnTo>
                  <a:pt x="31870" y="7979"/>
                </a:lnTo>
                <a:lnTo>
                  <a:pt x="27151" y="2961"/>
                </a:lnTo>
                <a:lnTo>
                  <a:pt x="21085" y="241"/>
                </a:lnTo>
                <a:lnTo>
                  <a:pt x="1444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0" name="bk object 330"/>
          <p:cNvSpPr/>
          <p:nvPr/>
        </p:nvSpPr>
        <p:spPr>
          <a:xfrm>
            <a:off x="7339044" y="5007316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4431" y="0"/>
                </a:moveTo>
                <a:lnTo>
                  <a:pt x="7976" y="2407"/>
                </a:lnTo>
                <a:lnTo>
                  <a:pt x="2959" y="7121"/>
                </a:lnTo>
                <a:lnTo>
                  <a:pt x="241" y="13191"/>
                </a:lnTo>
                <a:lnTo>
                  <a:pt x="0" y="19841"/>
                </a:lnTo>
                <a:lnTo>
                  <a:pt x="2412" y="26299"/>
                </a:lnTo>
                <a:lnTo>
                  <a:pt x="7122" y="31302"/>
                </a:lnTo>
                <a:lnTo>
                  <a:pt x="13182" y="34021"/>
                </a:lnTo>
                <a:lnTo>
                  <a:pt x="19827" y="34270"/>
                </a:lnTo>
                <a:lnTo>
                  <a:pt x="26290" y="31862"/>
                </a:lnTo>
                <a:lnTo>
                  <a:pt x="31299" y="27148"/>
                </a:lnTo>
                <a:lnTo>
                  <a:pt x="34020" y="21082"/>
                </a:lnTo>
                <a:lnTo>
                  <a:pt x="34270" y="14439"/>
                </a:lnTo>
                <a:lnTo>
                  <a:pt x="31868" y="7998"/>
                </a:lnTo>
                <a:lnTo>
                  <a:pt x="27147" y="2979"/>
                </a:lnTo>
                <a:lnTo>
                  <a:pt x="21079" y="252"/>
                </a:lnTo>
                <a:lnTo>
                  <a:pt x="1443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1" name="bk object 331"/>
          <p:cNvSpPr/>
          <p:nvPr/>
        </p:nvSpPr>
        <p:spPr>
          <a:xfrm>
            <a:off x="7429670" y="5046263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4434" y="0"/>
                </a:moveTo>
                <a:lnTo>
                  <a:pt x="7986" y="2408"/>
                </a:lnTo>
                <a:lnTo>
                  <a:pt x="2970" y="7121"/>
                </a:lnTo>
                <a:lnTo>
                  <a:pt x="247" y="13188"/>
                </a:lnTo>
                <a:lnTo>
                  <a:pt x="0" y="19831"/>
                </a:lnTo>
                <a:lnTo>
                  <a:pt x="2409" y="26272"/>
                </a:lnTo>
                <a:lnTo>
                  <a:pt x="7129" y="31291"/>
                </a:lnTo>
                <a:lnTo>
                  <a:pt x="13196" y="34018"/>
                </a:lnTo>
                <a:lnTo>
                  <a:pt x="19840" y="34270"/>
                </a:lnTo>
                <a:lnTo>
                  <a:pt x="26287" y="31863"/>
                </a:lnTo>
                <a:lnTo>
                  <a:pt x="31309" y="27148"/>
                </a:lnTo>
                <a:lnTo>
                  <a:pt x="34032" y="21079"/>
                </a:lnTo>
                <a:lnTo>
                  <a:pt x="34276" y="14428"/>
                </a:lnTo>
                <a:lnTo>
                  <a:pt x="31865" y="7971"/>
                </a:lnTo>
                <a:lnTo>
                  <a:pt x="27145" y="2968"/>
                </a:lnTo>
                <a:lnTo>
                  <a:pt x="21077" y="249"/>
                </a:lnTo>
                <a:lnTo>
                  <a:pt x="1443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2" name="bk object 332"/>
          <p:cNvSpPr/>
          <p:nvPr/>
        </p:nvSpPr>
        <p:spPr>
          <a:xfrm>
            <a:off x="7512681" y="5090729"/>
            <a:ext cx="21180" cy="21179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14595" y="0"/>
                </a:moveTo>
                <a:lnTo>
                  <a:pt x="8073" y="2441"/>
                </a:lnTo>
                <a:lnTo>
                  <a:pt x="3004" y="7205"/>
                </a:lnTo>
                <a:lnTo>
                  <a:pt x="253" y="13337"/>
                </a:lnTo>
                <a:lnTo>
                  <a:pt x="0" y="20056"/>
                </a:lnTo>
                <a:lnTo>
                  <a:pt x="2421" y="26582"/>
                </a:lnTo>
                <a:lnTo>
                  <a:pt x="7199" y="31650"/>
                </a:lnTo>
                <a:lnTo>
                  <a:pt x="13330" y="34397"/>
                </a:lnTo>
                <a:lnTo>
                  <a:pt x="20041" y="34640"/>
                </a:lnTo>
                <a:lnTo>
                  <a:pt x="26562" y="32199"/>
                </a:lnTo>
                <a:lnTo>
                  <a:pt x="31641" y="27435"/>
                </a:lnTo>
                <a:lnTo>
                  <a:pt x="34399" y="21303"/>
                </a:lnTo>
                <a:lnTo>
                  <a:pt x="34651" y="14584"/>
                </a:lnTo>
                <a:lnTo>
                  <a:pt x="32213" y="8058"/>
                </a:lnTo>
                <a:lnTo>
                  <a:pt x="27441" y="2990"/>
                </a:lnTo>
                <a:lnTo>
                  <a:pt x="21310" y="243"/>
                </a:lnTo>
                <a:lnTo>
                  <a:pt x="145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3" name="bk object 333"/>
          <p:cNvSpPr/>
          <p:nvPr/>
        </p:nvSpPr>
        <p:spPr>
          <a:xfrm>
            <a:off x="7569560" y="4784977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13672" y="0"/>
                </a:moveTo>
                <a:lnTo>
                  <a:pt x="7560" y="2275"/>
                </a:lnTo>
                <a:lnTo>
                  <a:pt x="2809" y="6747"/>
                </a:lnTo>
                <a:lnTo>
                  <a:pt x="233" y="12493"/>
                </a:lnTo>
                <a:lnTo>
                  <a:pt x="0" y="18785"/>
                </a:lnTo>
                <a:lnTo>
                  <a:pt x="2273" y="24894"/>
                </a:lnTo>
                <a:lnTo>
                  <a:pt x="6737" y="29639"/>
                </a:lnTo>
                <a:lnTo>
                  <a:pt x="12482" y="32218"/>
                </a:lnTo>
                <a:lnTo>
                  <a:pt x="18781" y="32457"/>
                </a:lnTo>
                <a:lnTo>
                  <a:pt x="24905" y="30181"/>
                </a:lnTo>
                <a:lnTo>
                  <a:pt x="29649" y="25710"/>
                </a:lnTo>
                <a:lnTo>
                  <a:pt x="32221" y="19964"/>
                </a:lnTo>
                <a:lnTo>
                  <a:pt x="32452" y="13674"/>
                </a:lnTo>
                <a:lnTo>
                  <a:pt x="30172" y="7570"/>
                </a:lnTo>
                <a:lnTo>
                  <a:pt x="25708" y="2821"/>
                </a:lnTo>
                <a:lnTo>
                  <a:pt x="19965" y="239"/>
                </a:lnTo>
                <a:lnTo>
                  <a:pt x="1367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4" name="bk object 334"/>
          <p:cNvSpPr/>
          <p:nvPr/>
        </p:nvSpPr>
        <p:spPr>
          <a:xfrm>
            <a:off x="7625509" y="4462952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15667" y="0"/>
                </a:moveTo>
                <a:lnTo>
                  <a:pt x="2094" y="8412"/>
                </a:lnTo>
                <a:lnTo>
                  <a:pt x="0" y="17331"/>
                </a:lnTo>
                <a:lnTo>
                  <a:pt x="4209" y="24140"/>
                </a:lnTo>
                <a:lnTo>
                  <a:pt x="8433" y="30916"/>
                </a:lnTo>
                <a:lnTo>
                  <a:pt x="17357" y="32998"/>
                </a:lnTo>
                <a:lnTo>
                  <a:pt x="30923" y="24578"/>
                </a:lnTo>
                <a:lnTo>
                  <a:pt x="33025" y="15640"/>
                </a:lnTo>
                <a:lnTo>
                  <a:pt x="24578" y="2074"/>
                </a:lnTo>
                <a:lnTo>
                  <a:pt x="1566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5" name="bk object 335"/>
          <p:cNvSpPr/>
          <p:nvPr/>
        </p:nvSpPr>
        <p:spPr>
          <a:xfrm>
            <a:off x="7679097" y="4131666"/>
            <a:ext cx="18099" cy="18098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14104" y="0"/>
                </a:moveTo>
                <a:lnTo>
                  <a:pt x="1886" y="7584"/>
                </a:lnTo>
                <a:lnTo>
                  <a:pt x="0" y="15620"/>
                </a:lnTo>
                <a:lnTo>
                  <a:pt x="7584" y="27825"/>
                </a:lnTo>
                <a:lnTo>
                  <a:pt x="15620" y="29704"/>
                </a:lnTo>
                <a:lnTo>
                  <a:pt x="27852" y="22126"/>
                </a:lnTo>
                <a:lnTo>
                  <a:pt x="29711" y="14091"/>
                </a:lnTo>
                <a:lnTo>
                  <a:pt x="22126" y="1886"/>
                </a:lnTo>
                <a:lnTo>
                  <a:pt x="1410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6" name="bk object 336"/>
          <p:cNvSpPr/>
          <p:nvPr/>
        </p:nvSpPr>
        <p:spPr>
          <a:xfrm>
            <a:off x="7725382" y="3796927"/>
            <a:ext cx="17329" cy="17328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3404" y="0"/>
                </a:moveTo>
                <a:lnTo>
                  <a:pt x="1805" y="7200"/>
                </a:lnTo>
                <a:lnTo>
                  <a:pt x="0" y="14825"/>
                </a:lnTo>
                <a:lnTo>
                  <a:pt x="7234" y="26424"/>
                </a:lnTo>
                <a:lnTo>
                  <a:pt x="14845" y="28209"/>
                </a:lnTo>
                <a:lnTo>
                  <a:pt x="26437" y="21001"/>
                </a:lnTo>
                <a:lnTo>
                  <a:pt x="28215" y="13370"/>
                </a:lnTo>
                <a:lnTo>
                  <a:pt x="21022" y="1771"/>
                </a:lnTo>
                <a:lnTo>
                  <a:pt x="1340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7" name="bk object 337"/>
          <p:cNvSpPr/>
          <p:nvPr/>
        </p:nvSpPr>
        <p:spPr>
          <a:xfrm>
            <a:off x="7762972" y="3469608"/>
            <a:ext cx="15404" cy="15403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1881" y="0"/>
                </a:moveTo>
                <a:lnTo>
                  <a:pt x="1582" y="6405"/>
                </a:lnTo>
                <a:lnTo>
                  <a:pt x="0" y="13175"/>
                </a:lnTo>
                <a:lnTo>
                  <a:pt x="3219" y="18327"/>
                </a:lnTo>
                <a:lnTo>
                  <a:pt x="6398" y="23487"/>
                </a:lnTo>
                <a:lnTo>
                  <a:pt x="13181" y="25070"/>
                </a:lnTo>
                <a:lnTo>
                  <a:pt x="23480" y="18651"/>
                </a:lnTo>
                <a:lnTo>
                  <a:pt x="25083" y="11888"/>
                </a:lnTo>
                <a:lnTo>
                  <a:pt x="18664" y="1576"/>
                </a:lnTo>
                <a:lnTo>
                  <a:pt x="1188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8" name="bk object 338"/>
          <p:cNvSpPr/>
          <p:nvPr/>
        </p:nvSpPr>
        <p:spPr>
          <a:xfrm>
            <a:off x="7790504" y="3161466"/>
            <a:ext cx="12708" cy="12707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9726" y="0"/>
                </a:moveTo>
                <a:lnTo>
                  <a:pt x="1306" y="5220"/>
                </a:lnTo>
                <a:lnTo>
                  <a:pt x="0" y="10750"/>
                </a:lnTo>
                <a:lnTo>
                  <a:pt x="5240" y="19169"/>
                </a:lnTo>
                <a:lnTo>
                  <a:pt x="10777" y="20463"/>
                </a:lnTo>
                <a:lnTo>
                  <a:pt x="19190" y="15222"/>
                </a:lnTo>
                <a:lnTo>
                  <a:pt x="20463" y="9706"/>
                </a:lnTo>
                <a:lnTo>
                  <a:pt x="17863" y="5496"/>
                </a:lnTo>
                <a:lnTo>
                  <a:pt x="15229" y="1286"/>
                </a:lnTo>
                <a:lnTo>
                  <a:pt x="972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9" name="bk object 339"/>
          <p:cNvSpPr/>
          <p:nvPr/>
        </p:nvSpPr>
        <p:spPr>
          <a:xfrm>
            <a:off x="7808740" y="2872713"/>
            <a:ext cx="11168" cy="11167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8695" y="0"/>
                </a:moveTo>
                <a:lnTo>
                  <a:pt x="1165" y="4688"/>
                </a:lnTo>
                <a:lnTo>
                  <a:pt x="0" y="9665"/>
                </a:lnTo>
                <a:lnTo>
                  <a:pt x="4674" y="17209"/>
                </a:lnTo>
                <a:lnTo>
                  <a:pt x="9638" y="18368"/>
                </a:lnTo>
                <a:lnTo>
                  <a:pt x="17196" y="13673"/>
                </a:lnTo>
                <a:lnTo>
                  <a:pt x="18348" y="8709"/>
                </a:lnTo>
                <a:lnTo>
                  <a:pt x="13673" y="1165"/>
                </a:lnTo>
                <a:lnTo>
                  <a:pt x="86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0" name="bk object 340"/>
          <p:cNvSpPr/>
          <p:nvPr/>
        </p:nvSpPr>
        <p:spPr>
          <a:xfrm>
            <a:off x="7822203" y="2591510"/>
            <a:ext cx="10012" cy="10012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7645" y="0"/>
                </a:moveTo>
                <a:lnTo>
                  <a:pt x="1023" y="4088"/>
                </a:lnTo>
                <a:lnTo>
                  <a:pt x="0" y="8439"/>
                </a:lnTo>
                <a:lnTo>
                  <a:pt x="4095" y="15054"/>
                </a:lnTo>
                <a:lnTo>
                  <a:pt x="8473" y="16071"/>
                </a:lnTo>
                <a:lnTo>
                  <a:pt x="15088" y="11969"/>
                </a:lnTo>
                <a:lnTo>
                  <a:pt x="16091" y="7624"/>
                </a:lnTo>
                <a:lnTo>
                  <a:pt x="11989" y="1003"/>
                </a:lnTo>
                <a:lnTo>
                  <a:pt x="764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1" name="bk object 341"/>
          <p:cNvSpPr/>
          <p:nvPr/>
        </p:nvSpPr>
        <p:spPr>
          <a:xfrm>
            <a:off x="7832412" y="2309709"/>
            <a:ext cx="8857" cy="8856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6702" y="0"/>
                </a:moveTo>
                <a:lnTo>
                  <a:pt x="3792" y="1791"/>
                </a:lnTo>
                <a:lnTo>
                  <a:pt x="889" y="3610"/>
                </a:lnTo>
                <a:lnTo>
                  <a:pt x="0" y="7409"/>
                </a:lnTo>
                <a:lnTo>
                  <a:pt x="1894" y="10514"/>
                </a:lnTo>
                <a:lnTo>
                  <a:pt x="3596" y="13228"/>
                </a:lnTo>
                <a:lnTo>
                  <a:pt x="7416" y="14131"/>
                </a:lnTo>
                <a:lnTo>
                  <a:pt x="10298" y="12312"/>
                </a:lnTo>
                <a:lnTo>
                  <a:pt x="13208" y="10514"/>
                </a:lnTo>
                <a:lnTo>
                  <a:pt x="14118" y="6695"/>
                </a:lnTo>
                <a:lnTo>
                  <a:pt x="12185" y="3610"/>
                </a:lnTo>
                <a:lnTo>
                  <a:pt x="10514" y="882"/>
                </a:lnTo>
                <a:lnTo>
                  <a:pt x="670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2" name="bk object 342"/>
          <p:cNvSpPr/>
          <p:nvPr/>
        </p:nvSpPr>
        <p:spPr>
          <a:xfrm>
            <a:off x="7840404" y="2020664"/>
            <a:ext cx="6932" cy="6931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5179" y="0"/>
                </a:moveTo>
                <a:lnTo>
                  <a:pt x="693" y="2781"/>
                </a:lnTo>
                <a:lnTo>
                  <a:pt x="0" y="5725"/>
                </a:lnTo>
                <a:lnTo>
                  <a:pt x="2768" y="10224"/>
                </a:lnTo>
                <a:lnTo>
                  <a:pt x="5732" y="10905"/>
                </a:lnTo>
                <a:lnTo>
                  <a:pt x="10211" y="8123"/>
                </a:lnTo>
                <a:lnTo>
                  <a:pt x="10911" y="5173"/>
                </a:lnTo>
                <a:lnTo>
                  <a:pt x="8116" y="687"/>
                </a:lnTo>
                <a:lnTo>
                  <a:pt x="517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3" name="bk object 343"/>
          <p:cNvSpPr/>
          <p:nvPr/>
        </p:nvSpPr>
        <p:spPr>
          <a:xfrm>
            <a:off x="7845171" y="1714350"/>
            <a:ext cx="5776" cy="5776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4425" y="0"/>
                </a:moveTo>
                <a:lnTo>
                  <a:pt x="579" y="2397"/>
                </a:lnTo>
                <a:lnTo>
                  <a:pt x="0" y="4917"/>
                </a:lnTo>
                <a:lnTo>
                  <a:pt x="2384" y="8763"/>
                </a:lnTo>
                <a:lnTo>
                  <a:pt x="4903" y="9362"/>
                </a:lnTo>
                <a:lnTo>
                  <a:pt x="8749" y="6964"/>
                </a:lnTo>
                <a:lnTo>
                  <a:pt x="9355" y="4445"/>
                </a:lnTo>
                <a:lnTo>
                  <a:pt x="6951" y="599"/>
                </a:lnTo>
                <a:lnTo>
                  <a:pt x="442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4" name="bk object 344"/>
          <p:cNvSpPr/>
          <p:nvPr/>
        </p:nvSpPr>
        <p:spPr>
          <a:xfrm>
            <a:off x="5649194" y="6458814"/>
            <a:ext cx="19639" cy="19638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13508" y="0"/>
                </a:moveTo>
                <a:lnTo>
                  <a:pt x="7469" y="2246"/>
                </a:lnTo>
                <a:lnTo>
                  <a:pt x="2777" y="6665"/>
                </a:lnTo>
                <a:lnTo>
                  <a:pt x="230" y="12340"/>
                </a:lnTo>
                <a:lnTo>
                  <a:pt x="0" y="18555"/>
                </a:lnTo>
                <a:lnTo>
                  <a:pt x="2256" y="24595"/>
                </a:lnTo>
                <a:lnTo>
                  <a:pt x="6665" y="29274"/>
                </a:lnTo>
                <a:lnTo>
                  <a:pt x="12333" y="31816"/>
                </a:lnTo>
                <a:lnTo>
                  <a:pt x="18543" y="32050"/>
                </a:lnTo>
                <a:lnTo>
                  <a:pt x="24578" y="29802"/>
                </a:lnTo>
                <a:lnTo>
                  <a:pt x="29271" y="25380"/>
                </a:lnTo>
                <a:lnTo>
                  <a:pt x="31815" y="19704"/>
                </a:lnTo>
                <a:lnTo>
                  <a:pt x="32046" y="13492"/>
                </a:lnTo>
                <a:lnTo>
                  <a:pt x="29798" y="7460"/>
                </a:lnTo>
                <a:lnTo>
                  <a:pt x="25389" y="2781"/>
                </a:lnTo>
                <a:lnTo>
                  <a:pt x="19720" y="236"/>
                </a:lnTo>
                <a:lnTo>
                  <a:pt x="1350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5" name="bk object 345"/>
          <p:cNvSpPr/>
          <p:nvPr/>
        </p:nvSpPr>
        <p:spPr>
          <a:xfrm>
            <a:off x="5864506" y="6208709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13734" y="0"/>
                </a:moveTo>
                <a:lnTo>
                  <a:pt x="7586" y="2292"/>
                </a:lnTo>
                <a:lnTo>
                  <a:pt x="2820" y="6774"/>
                </a:lnTo>
                <a:lnTo>
                  <a:pt x="235" y="12546"/>
                </a:lnTo>
                <a:lnTo>
                  <a:pt x="0" y="18872"/>
                </a:lnTo>
                <a:lnTo>
                  <a:pt x="2285" y="25018"/>
                </a:lnTo>
                <a:lnTo>
                  <a:pt x="6775" y="29778"/>
                </a:lnTo>
                <a:lnTo>
                  <a:pt x="12551" y="32366"/>
                </a:lnTo>
                <a:lnTo>
                  <a:pt x="18879" y="32608"/>
                </a:lnTo>
                <a:lnTo>
                  <a:pt x="25024" y="30332"/>
                </a:lnTo>
                <a:lnTo>
                  <a:pt x="29793" y="25835"/>
                </a:lnTo>
                <a:lnTo>
                  <a:pt x="32378" y="20054"/>
                </a:lnTo>
                <a:lnTo>
                  <a:pt x="32612" y="13725"/>
                </a:lnTo>
                <a:lnTo>
                  <a:pt x="30325" y="7579"/>
                </a:lnTo>
                <a:lnTo>
                  <a:pt x="25837" y="2816"/>
                </a:lnTo>
                <a:lnTo>
                  <a:pt x="20062" y="232"/>
                </a:lnTo>
                <a:lnTo>
                  <a:pt x="1373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6" name="bk object 346"/>
          <p:cNvSpPr/>
          <p:nvPr/>
        </p:nvSpPr>
        <p:spPr>
          <a:xfrm>
            <a:off x="6067252" y="5970039"/>
            <a:ext cx="20410" cy="20408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14123" y="0"/>
                </a:moveTo>
                <a:lnTo>
                  <a:pt x="7811" y="2359"/>
                </a:lnTo>
                <a:lnTo>
                  <a:pt x="2905" y="6963"/>
                </a:lnTo>
                <a:lnTo>
                  <a:pt x="244" y="12894"/>
                </a:lnTo>
                <a:lnTo>
                  <a:pt x="0" y="19396"/>
                </a:lnTo>
                <a:lnTo>
                  <a:pt x="2342" y="25712"/>
                </a:lnTo>
                <a:lnTo>
                  <a:pt x="6967" y="30626"/>
                </a:lnTo>
                <a:lnTo>
                  <a:pt x="12905" y="33290"/>
                </a:lnTo>
                <a:lnTo>
                  <a:pt x="19407" y="33528"/>
                </a:lnTo>
                <a:lnTo>
                  <a:pt x="25721" y="31168"/>
                </a:lnTo>
                <a:lnTo>
                  <a:pt x="30629" y="26565"/>
                </a:lnTo>
                <a:lnTo>
                  <a:pt x="33293" y="20635"/>
                </a:lnTo>
                <a:lnTo>
                  <a:pt x="33539" y="14131"/>
                </a:lnTo>
                <a:lnTo>
                  <a:pt x="31191" y="7808"/>
                </a:lnTo>
                <a:lnTo>
                  <a:pt x="26565" y="2908"/>
                </a:lnTo>
                <a:lnTo>
                  <a:pt x="20625" y="244"/>
                </a:lnTo>
                <a:lnTo>
                  <a:pt x="1412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7" name="bk object 347"/>
          <p:cNvSpPr/>
          <p:nvPr/>
        </p:nvSpPr>
        <p:spPr>
          <a:xfrm>
            <a:off x="6257300" y="5750121"/>
            <a:ext cx="20410" cy="20408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14130" y="0"/>
                </a:moveTo>
                <a:lnTo>
                  <a:pt x="7825" y="2363"/>
                </a:lnTo>
                <a:lnTo>
                  <a:pt x="2908" y="6966"/>
                </a:lnTo>
                <a:lnTo>
                  <a:pt x="243" y="12895"/>
                </a:lnTo>
                <a:lnTo>
                  <a:pt x="0" y="19397"/>
                </a:lnTo>
                <a:lnTo>
                  <a:pt x="2349" y="25716"/>
                </a:lnTo>
                <a:lnTo>
                  <a:pt x="6969" y="30630"/>
                </a:lnTo>
                <a:lnTo>
                  <a:pt x="12906" y="33294"/>
                </a:lnTo>
                <a:lnTo>
                  <a:pt x="19410" y="33535"/>
                </a:lnTo>
                <a:lnTo>
                  <a:pt x="25736" y="31178"/>
                </a:lnTo>
                <a:lnTo>
                  <a:pt x="30633" y="26568"/>
                </a:lnTo>
                <a:lnTo>
                  <a:pt x="33293" y="20634"/>
                </a:lnTo>
                <a:lnTo>
                  <a:pt x="33539" y="14129"/>
                </a:lnTo>
                <a:lnTo>
                  <a:pt x="31192" y="7805"/>
                </a:lnTo>
                <a:lnTo>
                  <a:pt x="26569" y="2898"/>
                </a:lnTo>
                <a:lnTo>
                  <a:pt x="20630" y="237"/>
                </a:lnTo>
                <a:lnTo>
                  <a:pt x="1413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8" name="bk object 348"/>
          <p:cNvSpPr/>
          <p:nvPr/>
        </p:nvSpPr>
        <p:spPr>
          <a:xfrm>
            <a:off x="6433599" y="5557615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4376" y="0"/>
                </a:moveTo>
                <a:lnTo>
                  <a:pt x="7954" y="2400"/>
                </a:lnTo>
                <a:lnTo>
                  <a:pt x="2957" y="7096"/>
                </a:lnTo>
                <a:lnTo>
                  <a:pt x="247" y="13131"/>
                </a:lnTo>
                <a:lnTo>
                  <a:pt x="0" y="19743"/>
                </a:lnTo>
                <a:lnTo>
                  <a:pt x="2390" y="26170"/>
                </a:lnTo>
                <a:lnTo>
                  <a:pt x="7096" y="31173"/>
                </a:lnTo>
                <a:lnTo>
                  <a:pt x="13141" y="33888"/>
                </a:lnTo>
                <a:lnTo>
                  <a:pt x="19757" y="34135"/>
                </a:lnTo>
                <a:lnTo>
                  <a:pt x="26174" y="31734"/>
                </a:lnTo>
                <a:lnTo>
                  <a:pt x="31172" y="27033"/>
                </a:lnTo>
                <a:lnTo>
                  <a:pt x="33883" y="20990"/>
                </a:lnTo>
                <a:lnTo>
                  <a:pt x="34129" y="14375"/>
                </a:lnTo>
                <a:lnTo>
                  <a:pt x="31731" y="7957"/>
                </a:lnTo>
                <a:lnTo>
                  <a:pt x="27029" y="2958"/>
                </a:lnTo>
                <a:lnTo>
                  <a:pt x="20989" y="245"/>
                </a:lnTo>
                <a:lnTo>
                  <a:pt x="1437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9" name="bk object 349"/>
          <p:cNvSpPr/>
          <p:nvPr/>
        </p:nvSpPr>
        <p:spPr>
          <a:xfrm>
            <a:off x="6593825" y="5410139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4372" y="0"/>
                </a:moveTo>
                <a:lnTo>
                  <a:pt x="7947" y="2396"/>
                </a:lnTo>
                <a:lnTo>
                  <a:pt x="2955" y="7096"/>
                </a:lnTo>
                <a:lnTo>
                  <a:pt x="246" y="13133"/>
                </a:lnTo>
                <a:lnTo>
                  <a:pt x="0" y="19745"/>
                </a:lnTo>
                <a:lnTo>
                  <a:pt x="2396" y="26173"/>
                </a:lnTo>
                <a:lnTo>
                  <a:pt x="7091" y="31172"/>
                </a:lnTo>
                <a:lnTo>
                  <a:pt x="13129" y="33886"/>
                </a:lnTo>
                <a:lnTo>
                  <a:pt x="19746" y="34134"/>
                </a:lnTo>
                <a:lnTo>
                  <a:pt x="26180" y="31737"/>
                </a:lnTo>
                <a:lnTo>
                  <a:pt x="31171" y="27033"/>
                </a:lnTo>
                <a:lnTo>
                  <a:pt x="33880" y="20990"/>
                </a:lnTo>
                <a:lnTo>
                  <a:pt x="34130" y="14376"/>
                </a:lnTo>
                <a:lnTo>
                  <a:pt x="31744" y="7960"/>
                </a:lnTo>
                <a:lnTo>
                  <a:pt x="27039" y="2961"/>
                </a:lnTo>
                <a:lnTo>
                  <a:pt x="20992" y="247"/>
                </a:lnTo>
                <a:lnTo>
                  <a:pt x="1437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0" name="bk object 350"/>
          <p:cNvSpPr/>
          <p:nvPr/>
        </p:nvSpPr>
        <p:spPr>
          <a:xfrm>
            <a:off x="6740288" y="5306510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4391" y="0"/>
                </a:moveTo>
                <a:lnTo>
                  <a:pt x="7960" y="2397"/>
                </a:lnTo>
                <a:lnTo>
                  <a:pt x="2961" y="7097"/>
                </a:lnTo>
                <a:lnTo>
                  <a:pt x="247" y="13133"/>
                </a:lnTo>
                <a:lnTo>
                  <a:pt x="0" y="19746"/>
                </a:lnTo>
                <a:lnTo>
                  <a:pt x="2396" y="26174"/>
                </a:lnTo>
                <a:lnTo>
                  <a:pt x="7100" y="31173"/>
                </a:lnTo>
                <a:lnTo>
                  <a:pt x="13143" y="33886"/>
                </a:lnTo>
                <a:lnTo>
                  <a:pt x="19762" y="34134"/>
                </a:lnTo>
                <a:lnTo>
                  <a:pt x="26193" y="31737"/>
                </a:lnTo>
                <a:lnTo>
                  <a:pt x="31184" y="27033"/>
                </a:lnTo>
                <a:lnTo>
                  <a:pt x="33891" y="20987"/>
                </a:lnTo>
                <a:lnTo>
                  <a:pt x="34135" y="14366"/>
                </a:lnTo>
                <a:lnTo>
                  <a:pt x="31737" y="7933"/>
                </a:lnTo>
                <a:lnTo>
                  <a:pt x="27045" y="2950"/>
                </a:lnTo>
                <a:lnTo>
                  <a:pt x="21008" y="245"/>
                </a:lnTo>
                <a:lnTo>
                  <a:pt x="1439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1" name="bk object 351"/>
          <p:cNvSpPr/>
          <p:nvPr/>
        </p:nvSpPr>
        <p:spPr>
          <a:xfrm>
            <a:off x="6874464" y="5241450"/>
            <a:ext cx="21950" cy="21949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5138" y="0"/>
                </a:moveTo>
                <a:lnTo>
                  <a:pt x="8374" y="2513"/>
                </a:lnTo>
                <a:lnTo>
                  <a:pt x="3116" y="7456"/>
                </a:lnTo>
                <a:lnTo>
                  <a:pt x="261" y="13813"/>
                </a:lnTo>
                <a:lnTo>
                  <a:pt x="0" y="20778"/>
                </a:lnTo>
                <a:lnTo>
                  <a:pt x="2520" y="27543"/>
                </a:lnTo>
                <a:lnTo>
                  <a:pt x="7470" y="32801"/>
                </a:lnTo>
                <a:lnTo>
                  <a:pt x="13829" y="35657"/>
                </a:lnTo>
                <a:lnTo>
                  <a:pt x="20793" y="35923"/>
                </a:lnTo>
                <a:lnTo>
                  <a:pt x="27557" y="33410"/>
                </a:lnTo>
                <a:lnTo>
                  <a:pt x="32815" y="28453"/>
                </a:lnTo>
                <a:lnTo>
                  <a:pt x="35665" y="22089"/>
                </a:lnTo>
                <a:lnTo>
                  <a:pt x="35921" y="15121"/>
                </a:lnTo>
                <a:lnTo>
                  <a:pt x="33397" y="8353"/>
                </a:lnTo>
                <a:lnTo>
                  <a:pt x="28456" y="3103"/>
                </a:lnTo>
                <a:lnTo>
                  <a:pt x="22100" y="257"/>
                </a:lnTo>
                <a:lnTo>
                  <a:pt x="1513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2" name="bk object 352"/>
          <p:cNvSpPr/>
          <p:nvPr/>
        </p:nvSpPr>
        <p:spPr>
          <a:xfrm>
            <a:off x="6998306" y="5210966"/>
            <a:ext cx="21950" cy="21949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5121" y="0"/>
                </a:moveTo>
                <a:lnTo>
                  <a:pt x="8353" y="2517"/>
                </a:lnTo>
                <a:lnTo>
                  <a:pt x="3103" y="7455"/>
                </a:lnTo>
                <a:lnTo>
                  <a:pt x="257" y="13811"/>
                </a:lnTo>
                <a:lnTo>
                  <a:pt x="0" y="20775"/>
                </a:lnTo>
                <a:lnTo>
                  <a:pt x="2513" y="27540"/>
                </a:lnTo>
                <a:lnTo>
                  <a:pt x="7456" y="32809"/>
                </a:lnTo>
                <a:lnTo>
                  <a:pt x="13815" y="35664"/>
                </a:lnTo>
                <a:lnTo>
                  <a:pt x="20784" y="35924"/>
                </a:lnTo>
                <a:lnTo>
                  <a:pt x="27556" y="33407"/>
                </a:lnTo>
                <a:lnTo>
                  <a:pt x="32806" y="28450"/>
                </a:lnTo>
                <a:lnTo>
                  <a:pt x="35657" y="22087"/>
                </a:lnTo>
                <a:lnTo>
                  <a:pt x="35918" y="15121"/>
                </a:lnTo>
                <a:lnTo>
                  <a:pt x="33396" y="8357"/>
                </a:lnTo>
                <a:lnTo>
                  <a:pt x="28447" y="3103"/>
                </a:lnTo>
                <a:lnTo>
                  <a:pt x="22087" y="256"/>
                </a:lnTo>
                <a:lnTo>
                  <a:pt x="1512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3" name="bk object 353"/>
          <p:cNvSpPr/>
          <p:nvPr/>
        </p:nvSpPr>
        <p:spPr>
          <a:xfrm>
            <a:off x="7111479" y="5209185"/>
            <a:ext cx="21950" cy="21949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5126" y="0"/>
                </a:moveTo>
                <a:lnTo>
                  <a:pt x="8357" y="2513"/>
                </a:lnTo>
                <a:lnTo>
                  <a:pt x="3103" y="7456"/>
                </a:lnTo>
                <a:lnTo>
                  <a:pt x="256" y="13813"/>
                </a:lnTo>
                <a:lnTo>
                  <a:pt x="0" y="20778"/>
                </a:lnTo>
                <a:lnTo>
                  <a:pt x="2517" y="27543"/>
                </a:lnTo>
                <a:lnTo>
                  <a:pt x="7458" y="32801"/>
                </a:lnTo>
                <a:lnTo>
                  <a:pt x="13815" y="35657"/>
                </a:lnTo>
                <a:lnTo>
                  <a:pt x="20782" y="35923"/>
                </a:lnTo>
                <a:lnTo>
                  <a:pt x="27554" y="33410"/>
                </a:lnTo>
                <a:lnTo>
                  <a:pt x="32812" y="28453"/>
                </a:lnTo>
                <a:lnTo>
                  <a:pt x="35662" y="22089"/>
                </a:lnTo>
                <a:lnTo>
                  <a:pt x="35917" y="15121"/>
                </a:lnTo>
                <a:lnTo>
                  <a:pt x="33393" y="8353"/>
                </a:lnTo>
                <a:lnTo>
                  <a:pt x="28446" y="3103"/>
                </a:lnTo>
                <a:lnTo>
                  <a:pt x="22090" y="257"/>
                </a:lnTo>
                <a:lnTo>
                  <a:pt x="1512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4" name="bk object 354"/>
          <p:cNvSpPr/>
          <p:nvPr/>
        </p:nvSpPr>
        <p:spPr>
          <a:xfrm>
            <a:off x="7213932" y="5230609"/>
            <a:ext cx="21950" cy="21949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5132" y="0"/>
                </a:moveTo>
                <a:lnTo>
                  <a:pt x="8367" y="2512"/>
                </a:lnTo>
                <a:lnTo>
                  <a:pt x="3113" y="7469"/>
                </a:lnTo>
                <a:lnTo>
                  <a:pt x="259" y="13832"/>
                </a:lnTo>
                <a:lnTo>
                  <a:pt x="0" y="20798"/>
                </a:lnTo>
                <a:lnTo>
                  <a:pt x="2527" y="27562"/>
                </a:lnTo>
                <a:lnTo>
                  <a:pt x="7467" y="32815"/>
                </a:lnTo>
                <a:lnTo>
                  <a:pt x="13820" y="35662"/>
                </a:lnTo>
                <a:lnTo>
                  <a:pt x="20784" y="35919"/>
                </a:lnTo>
                <a:lnTo>
                  <a:pt x="27557" y="33402"/>
                </a:lnTo>
                <a:lnTo>
                  <a:pt x="32815" y="28463"/>
                </a:lnTo>
                <a:lnTo>
                  <a:pt x="35670" y="22108"/>
                </a:lnTo>
                <a:lnTo>
                  <a:pt x="35932" y="15143"/>
                </a:lnTo>
                <a:lnTo>
                  <a:pt x="33411" y="8379"/>
                </a:lnTo>
                <a:lnTo>
                  <a:pt x="28460" y="3124"/>
                </a:lnTo>
                <a:lnTo>
                  <a:pt x="22099" y="267"/>
                </a:lnTo>
                <a:lnTo>
                  <a:pt x="1513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5" name="bk object 355"/>
          <p:cNvSpPr/>
          <p:nvPr/>
        </p:nvSpPr>
        <p:spPr>
          <a:xfrm>
            <a:off x="7305564" y="5269556"/>
            <a:ext cx="22335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15297" y="0"/>
                </a:moveTo>
                <a:lnTo>
                  <a:pt x="8451" y="2537"/>
                </a:lnTo>
                <a:lnTo>
                  <a:pt x="3142" y="7546"/>
                </a:lnTo>
                <a:lnTo>
                  <a:pt x="260" y="13975"/>
                </a:lnTo>
                <a:lnTo>
                  <a:pt x="0" y="21013"/>
                </a:lnTo>
                <a:lnTo>
                  <a:pt x="2557" y="27843"/>
                </a:lnTo>
                <a:lnTo>
                  <a:pt x="7549" y="33163"/>
                </a:lnTo>
                <a:lnTo>
                  <a:pt x="13970" y="36045"/>
                </a:lnTo>
                <a:lnTo>
                  <a:pt x="21006" y="36307"/>
                </a:lnTo>
                <a:lnTo>
                  <a:pt x="27843" y="33764"/>
                </a:lnTo>
                <a:lnTo>
                  <a:pt x="33159" y="28767"/>
                </a:lnTo>
                <a:lnTo>
                  <a:pt x="36048" y="22337"/>
                </a:lnTo>
                <a:lnTo>
                  <a:pt x="36315" y="15295"/>
                </a:lnTo>
                <a:lnTo>
                  <a:pt x="33770" y="8465"/>
                </a:lnTo>
                <a:lnTo>
                  <a:pt x="28769" y="3156"/>
                </a:lnTo>
                <a:lnTo>
                  <a:pt x="22340" y="270"/>
                </a:lnTo>
                <a:lnTo>
                  <a:pt x="1529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6" name="bk object 356"/>
          <p:cNvSpPr/>
          <p:nvPr/>
        </p:nvSpPr>
        <p:spPr>
          <a:xfrm>
            <a:off x="7386980" y="5320686"/>
            <a:ext cx="22335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15296" y="0"/>
                </a:moveTo>
                <a:lnTo>
                  <a:pt x="8467" y="2541"/>
                </a:lnTo>
                <a:lnTo>
                  <a:pt x="3152" y="7552"/>
                </a:lnTo>
                <a:lnTo>
                  <a:pt x="267" y="13982"/>
                </a:lnTo>
                <a:lnTo>
                  <a:pt x="0" y="21017"/>
                </a:lnTo>
                <a:lnTo>
                  <a:pt x="2539" y="27847"/>
                </a:lnTo>
                <a:lnTo>
                  <a:pt x="7545" y="33156"/>
                </a:lnTo>
                <a:lnTo>
                  <a:pt x="13975" y="36042"/>
                </a:lnTo>
                <a:lnTo>
                  <a:pt x="21014" y="36312"/>
                </a:lnTo>
                <a:lnTo>
                  <a:pt x="27845" y="33775"/>
                </a:lnTo>
                <a:lnTo>
                  <a:pt x="33160" y="28763"/>
                </a:lnTo>
                <a:lnTo>
                  <a:pt x="36045" y="22334"/>
                </a:lnTo>
                <a:lnTo>
                  <a:pt x="36312" y="15298"/>
                </a:lnTo>
                <a:lnTo>
                  <a:pt x="33773" y="8469"/>
                </a:lnTo>
                <a:lnTo>
                  <a:pt x="28762" y="3148"/>
                </a:lnTo>
                <a:lnTo>
                  <a:pt x="22332" y="264"/>
                </a:lnTo>
                <a:lnTo>
                  <a:pt x="1529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7" name="bk object 357"/>
          <p:cNvSpPr/>
          <p:nvPr/>
        </p:nvSpPr>
        <p:spPr>
          <a:xfrm>
            <a:off x="7458599" y="5378044"/>
            <a:ext cx="23105" cy="23104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5819" y="0"/>
                </a:moveTo>
                <a:lnTo>
                  <a:pt x="8748" y="2637"/>
                </a:lnTo>
                <a:lnTo>
                  <a:pt x="3258" y="7807"/>
                </a:lnTo>
                <a:lnTo>
                  <a:pt x="276" y="14452"/>
                </a:lnTo>
                <a:lnTo>
                  <a:pt x="0" y="21730"/>
                </a:lnTo>
                <a:lnTo>
                  <a:pt x="2625" y="28798"/>
                </a:lnTo>
                <a:lnTo>
                  <a:pt x="7808" y="34292"/>
                </a:lnTo>
                <a:lnTo>
                  <a:pt x="14462" y="37274"/>
                </a:lnTo>
                <a:lnTo>
                  <a:pt x="21744" y="37548"/>
                </a:lnTo>
                <a:lnTo>
                  <a:pt x="28814" y="34914"/>
                </a:lnTo>
                <a:lnTo>
                  <a:pt x="34299" y="29741"/>
                </a:lnTo>
                <a:lnTo>
                  <a:pt x="37275" y="23091"/>
                </a:lnTo>
                <a:lnTo>
                  <a:pt x="37547" y="15813"/>
                </a:lnTo>
                <a:lnTo>
                  <a:pt x="34916" y="8753"/>
                </a:lnTo>
                <a:lnTo>
                  <a:pt x="29748" y="3248"/>
                </a:lnTo>
                <a:lnTo>
                  <a:pt x="23100" y="267"/>
                </a:lnTo>
                <a:lnTo>
                  <a:pt x="1581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8" name="bk object 358"/>
          <p:cNvSpPr/>
          <p:nvPr/>
        </p:nvSpPr>
        <p:spPr>
          <a:xfrm>
            <a:off x="7522776" y="5437103"/>
            <a:ext cx="23105" cy="23104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5810" y="0"/>
                </a:moveTo>
                <a:lnTo>
                  <a:pt x="8735" y="2629"/>
                </a:lnTo>
                <a:lnTo>
                  <a:pt x="3244" y="7803"/>
                </a:lnTo>
                <a:lnTo>
                  <a:pt x="268" y="14450"/>
                </a:lnTo>
                <a:lnTo>
                  <a:pt x="0" y="21729"/>
                </a:lnTo>
                <a:lnTo>
                  <a:pt x="2632" y="28797"/>
                </a:lnTo>
                <a:lnTo>
                  <a:pt x="7800" y="34291"/>
                </a:lnTo>
                <a:lnTo>
                  <a:pt x="14446" y="37273"/>
                </a:lnTo>
                <a:lnTo>
                  <a:pt x="21727" y="37547"/>
                </a:lnTo>
                <a:lnTo>
                  <a:pt x="28800" y="34913"/>
                </a:lnTo>
                <a:lnTo>
                  <a:pt x="34293" y="29743"/>
                </a:lnTo>
                <a:lnTo>
                  <a:pt x="37274" y="23098"/>
                </a:lnTo>
                <a:lnTo>
                  <a:pt x="37547" y="15820"/>
                </a:lnTo>
                <a:lnTo>
                  <a:pt x="34916" y="8752"/>
                </a:lnTo>
                <a:lnTo>
                  <a:pt x="29739" y="3258"/>
                </a:lnTo>
                <a:lnTo>
                  <a:pt x="23091" y="275"/>
                </a:lnTo>
                <a:lnTo>
                  <a:pt x="1581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9" name="bk object 359"/>
          <p:cNvSpPr/>
          <p:nvPr/>
        </p:nvSpPr>
        <p:spPr>
          <a:xfrm>
            <a:off x="7589727" y="5136239"/>
            <a:ext cx="21180" cy="21179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14601" y="0"/>
                </a:moveTo>
                <a:lnTo>
                  <a:pt x="8077" y="2437"/>
                </a:lnTo>
                <a:lnTo>
                  <a:pt x="3001" y="7203"/>
                </a:lnTo>
                <a:lnTo>
                  <a:pt x="249" y="13335"/>
                </a:lnTo>
                <a:lnTo>
                  <a:pt x="0" y="20053"/>
                </a:lnTo>
                <a:lnTo>
                  <a:pt x="2433" y="26578"/>
                </a:lnTo>
                <a:lnTo>
                  <a:pt x="7204" y="31646"/>
                </a:lnTo>
                <a:lnTo>
                  <a:pt x="13340" y="34397"/>
                </a:lnTo>
                <a:lnTo>
                  <a:pt x="20061" y="34651"/>
                </a:lnTo>
                <a:lnTo>
                  <a:pt x="26587" y="32229"/>
                </a:lnTo>
                <a:lnTo>
                  <a:pt x="31655" y="27451"/>
                </a:lnTo>
                <a:lnTo>
                  <a:pt x="34404" y="21317"/>
                </a:lnTo>
                <a:lnTo>
                  <a:pt x="34652" y="14598"/>
                </a:lnTo>
                <a:lnTo>
                  <a:pt x="32218" y="8061"/>
                </a:lnTo>
                <a:lnTo>
                  <a:pt x="27449" y="2993"/>
                </a:lnTo>
                <a:lnTo>
                  <a:pt x="21317" y="245"/>
                </a:lnTo>
                <a:lnTo>
                  <a:pt x="1460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0" name="bk object 360"/>
          <p:cNvSpPr/>
          <p:nvPr/>
        </p:nvSpPr>
        <p:spPr>
          <a:xfrm>
            <a:off x="7659137" y="4816102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13669" y="0"/>
                </a:moveTo>
                <a:lnTo>
                  <a:pt x="7558" y="2275"/>
                </a:lnTo>
                <a:lnTo>
                  <a:pt x="2813" y="6747"/>
                </a:lnTo>
                <a:lnTo>
                  <a:pt x="237" y="12493"/>
                </a:lnTo>
                <a:lnTo>
                  <a:pt x="0" y="18785"/>
                </a:lnTo>
                <a:lnTo>
                  <a:pt x="2271" y="24894"/>
                </a:lnTo>
                <a:lnTo>
                  <a:pt x="6743" y="29639"/>
                </a:lnTo>
                <a:lnTo>
                  <a:pt x="12489" y="32218"/>
                </a:lnTo>
                <a:lnTo>
                  <a:pt x="18781" y="32457"/>
                </a:lnTo>
                <a:lnTo>
                  <a:pt x="24889" y="30181"/>
                </a:lnTo>
                <a:lnTo>
                  <a:pt x="29645" y="25710"/>
                </a:lnTo>
                <a:lnTo>
                  <a:pt x="32223" y="19964"/>
                </a:lnTo>
                <a:lnTo>
                  <a:pt x="32454" y="13674"/>
                </a:lnTo>
                <a:lnTo>
                  <a:pt x="30170" y="7570"/>
                </a:lnTo>
                <a:lnTo>
                  <a:pt x="25700" y="2821"/>
                </a:lnTo>
                <a:lnTo>
                  <a:pt x="19958" y="239"/>
                </a:lnTo>
                <a:lnTo>
                  <a:pt x="1366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1" name="bk object 361"/>
          <p:cNvSpPr/>
          <p:nvPr/>
        </p:nvSpPr>
        <p:spPr>
          <a:xfrm>
            <a:off x="7726409" y="4479957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15667" y="0"/>
                </a:moveTo>
                <a:lnTo>
                  <a:pt x="2081" y="8439"/>
                </a:lnTo>
                <a:lnTo>
                  <a:pt x="0" y="17357"/>
                </a:lnTo>
                <a:lnTo>
                  <a:pt x="8412" y="30916"/>
                </a:lnTo>
                <a:lnTo>
                  <a:pt x="17331" y="33025"/>
                </a:lnTo>
                <a:lnTo>
                  <a:pt x="30923" y="24585"/>
                </a:lnTo>
                <a:lnTo>
                  <a:pt x="32998" y="15667"/>
                </a:lnTo>
                <a:lnTo>
                  <a:pt x="24578" y="2074"/>
                </a:lnTo>
                <a:lnTo>
                  <a:pt x="1566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2" name="bk object 362"/>
          <p:cNvSpPr/>
          <p:nvPr/>
        </p:nvSpPr>
        <p:spPr>
          <a:xfrm>
            <a:off x="7789129" y="4135681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5">
                <a:moveTo>
                  <a:pt x="14623" y="0"/>
                </a:moveTo>
                <a:lnTo>
                  <a:pt x="1966" y="7860"/>
                </a:lnTo>
                <a:lnTo>
                  <a:pt x="0" y="16192"/>
                </a:lnTo>
                <a:lnTo>
                  <a:pt x="3960" y="22530"/>
                </a:lnTo>
                <a:lnTo>
                  <a:pt x="7894" y="28876"/>
                </a:lnTo>
                <a:lnTo>
                  <a:pt x="16226" y="30809"/>
                </a:lnTo>
                <a:lnTo>
                  <a:pt x="28876" y="22948"/>
                </a:lnTo>
                <a:lnTo>
                  <a:pt x="30842" y="14616"/>
                </a:lnTo>
                <a:lnTo>
                  <a:pt x="22982" y="1939"/>
                </a:lnTo>
                <a:lnTo>
                  <a:pt x="1462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3" name="bk object 363"/>
          <p:cNvSpPr/>
          <p:nvPr/>
        </p:nvSpPr>
        <p:spPr>
          <a:xfrm>
            <a:off x="7843120" y="3791136"/>
            <a:ext cx="17329" cy="17328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3404" y="0"/>
                </a:moveTo>
                <a:lnTo>
                  <a:pt x="1778" y="7200"/>
                </a:lnTo>
                <a:lnTo>
                  <a:pt x="0" y="14825"/>
                </a:lnTo>
                <a:lnTo>
                  <a:pt x="7207" y="26424"/>
                </a:lnTo>
                <a:lnTo>
                  <a:pt x="14845" y="28209"/>
                </a:lnTo>
                <a:lnTo>
                  <a:pt x="26444" y="21001"/>
                </a:lnTo>
                <a:lnTo>
                  <a:pt x="28215" y="13383"/>
                </a:lnTo>
                <a:lnTo>
                  <a:pt x="21022" y="1784"/>
                </a:lnTo>
                <a:lnTo>
                  <a:pt x="1340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4" name="bk object 364"/>
          <p:cNvSpPr/>
          <p:nvPr/>
        </p:nvSpPr>
        <p:spPr>
          <a:xfrm>
            <a:off x="7885999" y="3456983"/>
            <a:ext cx="15404" cy="15403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1881" y="0"/>
                </a:moveTo>
                <a:lnTo>
                  <a:pt x="1582" y="6405"/>
                </a:lnTo>
                <a:lnTo>
                  <a:pt x="0" y="13175"/>
                </a:lnTo>
                <a:lnTo>
                  <a:pt x="6398" y="23487"/>
                </a:lnTo>
                <a:lnTo>
                  <a:pt x="13175" y="25070"/>
                </a:lnTo>
                <a:lnTo>
                  <a:pt x="23480" y="18651"/>
                </a:lnTo>
                <a:lnTo>
                  <a:pt x="25056" y="11888"/>
                </a:lnTo>
                <a:lnTo>
                  <a:pt x="18664" y="1576"/>
                </a:lnTo>
                <a:lnTo>
                  <a:pt x="1188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5" name="bk object 365"/>
          <p:cNvSpPr/>
          <p:nvPr/>
        </p:nvSpPr>
        <p:spPr>
          <a:xfrm>
            <a:off x="7916688" y="3145189"/>
            <a:ext cx="13093" cy="13092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0251" y="0"/>
                </a:moveTo>
                <a:lnTo>
                  <a:pt x="1360" y="5509"/>
                </a:lnTo>
                <a:lnTo>
                  <a:pt x="0" y="11342"/>
                </a:lnTo>
                <a:lnTo>
                  <a:pt x="5516" y="20227"/>
                </a:lnTo>
                <a:lnTo>
                  <a:pt x="11356" y="21581"/>
                </a:lnTo>
                <a:lnTo>
                  <a:pt x="20213" y="16071"/>
                </a:lnTo>
                <a:lnTo>
                  <a:pt x="21594" y="10231"/>
                </a:lnTo>
                <a:lnTo>
                  <a:pt x="18826" y="5799"/>
                </a:lnTo>
                <a:lnTo>
                  <a:pt x="16091" y="1353"/>
                </a:lnTo>
                <a:lnTo>
                  <a:pt x="1025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6" name="bk object 366"/>
          <p:cNvSpPr/>
          <p:nvPr/>
        </p:nvSpPr>
        <p:spPr>
          <a:xfrm>
            <a:off x="7937692" y="2854124"/>
            <a:ext cx="11938" cy="11937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9086" y="0"/>
                </a:moveTo>
                <a:lnTo>
                  <a:pt x="1192" y="4896"/>
                </a:lnTo>
                <a:lnTo>
                  <a:pt x="0" y="10076"/>
                </a:lnTo>
                <a:lnTo>
                  <a:pt x="2438" y="14023"/>
                </a:lnTo>
                <a:lnTo>
                  <a:pt x="4896" y="17950"/>
                </a:lnTo>
                <a:lnTo>
                  <a:pt x="10076" y="19169"/>
                </a:lnTo>
                <a:lnTo>
                  <a:pt x="17943" y="14272"/>
                </a:lnTo>
                <a:lnTo>
                  <a:pt x="19163" y="9093"/>
                </a:lnTo>
                <a:lnTo>
                  <a:pt x="16691" y="5146"/>
                </a:lnTo>
                <a:lnTo>
                  <a:pt x="14259" y="1212"/>
                </a:lnTo>
                <a:lnTo>
                  <a:pt x="908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7" name="bk object 367"/>
          <p:cNvSpPr/>
          <p:nvPr/>
        </p:nvSpPr>
        <p:spPr>
          <a:xfrm>
            <a:off x="7954063" y="2569021"/>
            <a:ext cx="10012" cy="10012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7638" y="0"/>
                </a:moveTo>
                <a:lnTo>
                  <a:pt x="990" y="4108"/>
                </a:lnTo>
                <a:lnTo>
                  <a:pt x="0" y="8460"/>
                </a:lnTo>
                <a:lnTo>
                  <a:pt x="4095" y="15061"/>
                </a:lnTo>
                <a:lnTo>
                  <a:pt x="8439" y="16084"/>
                </a:lnTo>
                <a:lnTo>
                  <a:pt x="15054" y="11969"/>
                </a:lnTo>
                <a:lnTo>
                  <a:pt x="16084" y="7631"/>
                </a:lnTo>
                <a:lnTo>
                  <a:pt x="11955" y="1010"/>
                </a:lnTo>
                <a:lnTo>
                  <a:pt x="763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8" name="bk object 368"/>
          <p:cNvSpPr/>
          <p:nvPr/>
        </p:nvSpPr>
        <p:spPr>
          <a:xfrm>
            <a:off x="7967324" y="2278215"/>
            <a:ext cx="8857" cy="8856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6648" y="0"/>
                </a:moveTo>
                <a:lnTo>
                  <a:pt x="882" y="3583"/>
                </a:lnTo>
                <a:lnTo>
                  <a:pt x="0" y="7362"/>
                </a:lnTo>
                <a:lnTo>
                  <a:pt x="3576" y="13121"/>
                </a:lnTo>
                <a:lnTo>
                  <a:pt x="7362" y="14010"/>
                </a:lnTo>
                <a:lnTo>
                  <a:pt x="13127" y="10433"/>
                </a:lnTo>
                <a:lnTo>
                  <a:pt x="14010" y="6641"/>
                </a:lnTo>
                <a:lnTo>
                  <a:pt x="10406" y="882"/>
                </a:lnTo>
                <a:lnTo>
                  <a:pt x="664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9" name="bk object 369"/>
          <p:cNvSpPr/>
          <p:nvPr/>
        </p:nvSpPr>
        <p:spPr>
          <a:xfrm>
            <a:off x="7978524" y="1971299"/>
            <a:ext cx="7317" cy="7316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5428" y="0"/>
                </a:moveTo>
                <a:lnTo>
                  <a:pt x="713" y="2930"/>
                </a:lnTo>
                <a:lnTo>
                  <a:pt x="0" y="6021"/>
                </a:lnTo>
                <a:lnTo>
                  <a:pt x="2909" y="10723"/>
                </a:lnTo>
                <a:lnTo>
                  <a:pt x="6001" y="11464"/>
                </a:lnTo>
                <a:lnTo>
                  <a:pt x="10743" y="8520"/>
                </a:lnTo>
                <a:lnTo>
                  <a:pt x="11457" y="5435"/>
                </a:lnTo>
                <a:lnTo>
                  <a:pt x="8527" y="720"/>
                </a:lnTo>
                <a:lnTo>
                  <a:pt x="542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0" name="bk object 370"/>
          <p:cNvSpPr/>
          <p:nvPr/>
        </p:nvSpPr>
        <p:spPr>
          <a:xfrm>
            <a:off x="7986058" y="1643174"/>
            <a:ext cx="5776" cy="5776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4438" y="0"/>
                </a:moveTo>
                <a:lnTo>
                  <a:pt x="2492" y="1185"/>
                </a:lnTo>
                <a:lnTo>
                  <a:pt x="586" y="2397"/>
                </a:lnTo>
                <a:lnTo>
                  <a:pt x="0" y="4917"/>
                </a:lnTo>
                <a:lnTo>
                  <a:pt x="2384" y="8763"/>
                </a:lnTo>
                <a:lnTo>
                  <a:pt x="4903" y="9342"/>
                </a:lnTo>
                <a:lnTo>
                  <a:pt x="8749" y="6957"/>
                </a:lnTo>
                <a:lnTo>
                  <a:pt x="9335" y="4425"/>
                </a:lnTo>
                <a:lnTo>
                  <a:pt x="6957" y="592"/>
                </a:lnTo>
                <a:lnTo>
                  <a:pt x="443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1" name="bk object 371"/>
          <p:cNvSpPr/>
          <p:nvPr/>
        </p:nvSpPr>
        <p:spPr>
          <a:xfrm>
            <a:off x="5616193" y="6700585"/>
            <a:ext cx="21565" cy="21564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14811" y="0"/>
                </a:moveTo>
                <a:lnTo>
                  <a:pt x="8184" y="2477"/>
                </a:lnTo>
                <a:lnTo>
                  <a:pt x="3046" y="7312"/>
                </a:lnTo>
                <a:lnTo>
                  <a:pt x="256" y="13531"/>
                </a:lnTo>
                <a:lnTo>
                  <a:pt x="0" y="20346"/>
                </a:lnTo>
                <a:lnTo>
                  <a:pt x="2466" y="26968"/>
                </a:lnTo>
                <a:lnTo>
                  <a:pt x="7311" y="32112"/>
                </a:lnTo>
                <a:lnTo>
                  <a:pt x="13534" y="34907"/>
                </a:lnTo>
                <a:lnTo>
                  <a:pt x="20351" y="35168"/>
                </a:lnTo>
                <a:lnTo>
                  <a:pt x="26977" y="32707"/>
                </a:lnTo>
                <a:lnTo>
                  <a:pt x="32122" y="27854"/>
                </a:lnTo>
                <a:lnTo>
                  <a:pt x="34916" y="21626"/>
                </a:lnTo>
                <a:lnTo>
                  <a:pt x="35175" y="14806"/>
                </a:lnTo>
                <a:lnTo>
                  <a:pt x="32716" y="8176"/>
                </a:lnTo>
                <a:lnTo>
                  <a:pt x="27859" y="3038"/>
                </a:lnTo>
                <a:lnTo>
                  <a:pt x="21630" y="250"/>
                </a:lnTo>
                <a:lnTo>
                  <a:pt x="1481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2" name="bk object 372"/>
          <p:cNvSpPr/>
          <p:nvPr/>
        </p:nvSpPr>
        <p:spPr>
          <a:xfrm>
            <a:off x="5829294" y="6464494"/>
            <a:ext cx="21565" cy="21564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14812" y="0"/>
                </a:moveTo>
                <a:lnTo>
                  <a:pt x="8192" y="2466"/>
                </a:lnTo>
                <a:lnTo>
                  <a:pt x="3048" y="7304"/>
                </a:lnTo>
                <a:lnTo>
                  <a:pt x="256" y="13530"/>
                </a:lnTo>
                <a:lnTo>
                  <a:pt x="0" y="20348"/>
                </a:lnTo>
                <a:lnTo>
                  <a:pt x="2460" y="26963"/>
                </a:lnTo>
                <a:lnTo>
                  <a:pt x="7305" y="32116"/>
                </a:lnTo>
                <a:lnTo>
                  <a:pt x="13528" y="34907"/>
                </a:lnTo>
                <a:lnTo>
                  <a:pt x="20345" y="35159"/>
                </a:lnTo>
                <a:lnTo>
                  <a:pt x="26971" y="32696"/>
                </a:lnTo>
                <a:lnTo>
                  <a:pt x="32116" y="27851"/>
                </a:lnTo>
                <a:lnTo>
                  <a:pt x="34910" y="21625"/>
                </a:lnTo>
                <a:lnTo>
                  <a:pt x="35169" y="14808"/>
                </a:lnTo>
                <a:lnTo>
                  <a:pt x="32710" y="8191"/>
                </a:lnTo>
                <a:lnTo>
                  <a:pt x="27859" y="3042"/>
                </a:lnTo>
                <a:lnTo>
                  <a:pt x="21631" y="251"/>
                </a:lnTo>
                <a:lnTo>
                  <a:pt x="1481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3" name="bk object 373"/>
          <p:cNvSpPr/>
          <p:nvPr/>
        </p:nvSpPr>
        <p:spPr>
          <a:xfrm>
            <a:off x="6032202" y="6236286"/>
            <a:ext cx="21565" cy="21564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14821" y="0"/>
                </a:moveTo>
                <a:lnTo>
                  <a:pt x="8200" y="2466"/>
                </a:lnTo>
                <a:lnTo>
                  <a:pt x="3048" y="7304"/>
                </a:lnTo>
                <a:lnTo>
                  <a:pt x="254" y="13530"/>
                </a:lnTo>
                <a:lnTo>
                  <a:pt x="0" y="20348"/>
                </a:lnTo>
                <a:lnTo>
                  <a:pt x="2467" y="26963"/>
                </a:lnTo>
                <a:lnTo>
                  <a:pt x="7308" y="32116"/>
                </a:lnTo>
                <a:lnTo>
                  <a:pt x="13533" y="34907"/>
                </a:lnTo>
                <a:lnTo>
                  <a:pt x="20351" y="35159"/>
                </a:lnTo>
                <a:lnTo>
                  <a:pt x="26972" y="32696"/>
                </a:lnTo>
                <a:lnTo>
                  <a:pt x="32122" y="27851"/>
                </a:lnTo>
                <a:lnTo>
                  <a:pt x="34913" y="21625"/>
                </a:lnTo>
                <a:lnTo>
                  <a:pt x="35166" y="14808"/>
                </a:lnTo>
                <a:lnTo>
                  <a:pt x="32704" y="8191"/>
                </a:lnTo>
                <a:lnTo>
                  <a:pt x="27864" y="3042"/>
                </a:lnTo>
                <a:lnTo>
                  <a:pt x="21639" y="251"/>
                </a:lnTo>
                <a:lnTo>
                  <a:pt x="1482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4" name="bk object 374"/>
          <p:cNvSpPr/>
          <p:nvPr/>
        </p:nvSpPr>
        <p:spPr>
          <a:xfrm>
            <a:off x="6224159" y="6020830"/>
            <a:ext cx="21950" cy="21949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5070" y="0"/>
                </a:moveTo>
                <a:lnTo>
                  <a:pt x="8336" y="2501"/>
                </a:lnTo>
                <a:lnTo>
                  <a:pt x="3098" y="7436"/>
                </a:lnTo>
                <a:lnTo>
                  <a:pt x="257" y="13770"/>
                </a:lnTo>
                <a:lnTo>
                  <a:pt x="0" y="20707"/>
                </a:lnTo>
                <a:lnTo>
                  <a:pt x="2510" y="27450"/>
                </a:lnTo>
                <a:lnTo>
                  <a:pt x="7433" y="32685"/>
                </a:lnTo>
                <a:lnTo>
                  <a:pt x="13767" y="35523"/>
                </a:lnTo>
                <a:lnTo>
                  <a:pt x="20704" y="35777"/>
                </a:lnTo>
                <a:lnTo>
                  <a:pt x="27438" y="33256"/>
                </a:lnTo>
                <a:lnTo>
                  <a:pt x="32667" y="28338"/>
                </a:lnTo>
                <a:lnTo>
                  <a:pt x="35506" y="22006"/>
                </a:lnTo>
                <a:lnTo>
                  <a:pt x="35766" y="15070"/>
                </a:lnTo>
                <a:lnTo>
                  <a:pt x="33258" y="8341"/>
                </a:lnTo>
                <a:lnTo>
                  <a:pt x="28335" y="3105"/>
                </a:lnTo>
                <a:lnTo>
                  <a:pt x="22004" y="263"/>
                </a:lnTo>
                <a:lnTo>
                  <a:pt x="1507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5" name="bk object 375"/>
          <p:cNvSpPr/>
          <p:nvPr/>
        </p:nvSpPr>
        <p:spPr>
          <a:xfrm>
            <a:off x="6405449" y="5823470"/>
            <a:ext cx="21950" cy="21949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5073" y="0"/>
                </a:moveTo>
                <a:lnTo>
                  <a:pt x="8333" y="2517"/>
                </a:lnTo>
                <a:lnTo>
                  <a:pt x="3096" y="7434"/>
                </a:lnTo>
                <a:lnTo>
                  <a:pt x="257" y="13760"/>
                </a:lnTo>
                <a:lnTo>
                  <a:pt x="0" y="20693"/>
                </a:lnTo>
                <a:lnTo>
                  <a:pt x="2507" y="27433"/>
                </a:lnTo>
                <a:lnTo>
                  <a:pt x="7433" y="32671"/>
                </a:lnTo>
                <a:lnTo>
                  <a:pt x="13766" y="35513"/>
                </a:lnTo>
                <a:lnTo>
                  <a:pt x="20702" y="35775"/>
                </a:lnTo>
                <a:lnTo>
                  <a:pt x="27436" y="33273"/>
                </a:lnTo>
                <a:lnTo>
                  <a:pt x="32674" y="28340"/>
                </a:lnTo>
                <a:lnTo>
                  <a:pt x="35516" y="22006"/>
                </a:lnTo>
                <a:lnTo>
                  <a:pt x="35778" y="15070"/>
                </a:lnTo>
                <a:lnTo>
                  <a:pt x="33275" y="8330"/>
                </a:lnTo>
                <a:lnTo>
                  <a:pt x="28343" y="3092"/>
                </a:lnTo>
                <a:lnTo>
                  <a:pt x="22009" y="253"/>
                </a:lnTo>
                <a:lnTo>
                  <a:pt x="1507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6" name="bk object 376"/>
          <p:cNvSpPr/>
          <p:nvPr/>
        </p:nvSpPr>
        <p:spPr>
          <a:xfrm>
            <a:off x="6571707" y="5661037"/>
            <a:ext cx="22720" cy="22719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5586" y="0"/>
                </a:moveTo>
                <a:lnTo>
                  <a:pt x="8604" y="2598"/>
                </a:lnTo>
                <a:lnTo>
                  <a:pt x="3197" y="7690"/>
                </a:lnTo>
                <a:lnTo>
                  <a:pt x="263" y="14238"/>
                </a:lnTo>
                <a:lnTo>
                  <a:pt x="0" y="21408"/>
                </a:lnTo>
                <a:lnTo>
                  <a:pt x="2602" y="28368"/>
                </a:lnTo>
                <a:lnTo>
                  <a:pt x="7694" y="33781"/>
                </a:lnTo>
                <a:lnTo>
                  <a:pt x="14240" y="36723"/>
                </a:lnTo>
                <a:lnTo>
                  <a:pt x="21410" y="36997"/>
                </a:lnTo>
                <a:lnTo>
                  <a:pt x="28373" y="34404"/>
                </a:lnTo>
                <a:lnTo>
                  <a:pt x="33795" y="29309"/>
                </a:lnTo>
                <a:lnTo>
                  <a:pt x="36736" y="22760"/>
                </a:lnTo>
                <a:lnTo>
                  <a:pt x="37004" y="15584"/>
                </a:lnTo>
                <a:lnTo>
                  <a:pt x="34408" y="8606"/>
                </a:lnTo>
                <a:lnTo>
                  <a:pt x="29317" y="3194"/>
                </a:lnTo>
                <a:lnTo>
                  <a:pt x="22767" y="262"/>
                </a:lnTo>
                <a:lnTo>
                  <a:pt x="1558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7" name="bk object 377"/>
          <p:cNvSpPr/>
          <p:nvPr/>
        </p:nvSpPr>
        <p:spPr>
          <a:xfrm>
            <a:off x="6721740" y="5547373"/>
            <a:ext cx="22720" cy="22719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5584" y="0"/>
                </a:moveTo>
                <a:lnTo>
                  <a:pt x="8621" y="2590"/>
                </a:lnTo>
                <a:lnTo>
                  <a:pt x="3211" y="7685"/>
                </a:lnTo>
                <a:lnTo>
                  <a:pt x="270" y="14236"/>
                </a:lnTo>
                <a:lnTo>
                  <a:pt x="0" y="21413"/>
                </a:lnTo>
                <a:lnTo>
                  <a:pt x="2599" y="28387"/>
                </a:lnTo>
                <a:lnTo>
                  <a:pt x="7691" y="33797"/>
                </a:lnTo>
                <a:lnTo>
                  <a:pt x="14239" y="36731"/>
                </a:lnTo>
                <a:lnTo>
                  <a:pt x="21416" y="36996"/>
                </a:lnTo>
                <a:lnTo>
                  <a:pt x="28390" y="34396"/>
                </a:lnTo>
                <a:lnTo>
                  <a:pt x="33802" y="29302"/>
                </a:lnTo>
                <a:lnTo>
                  <a:pt x="36739" y="22758"/>
                </a:lnTo>
                <a:lnTo>
                  <a:pt x="37004" y="15590"/>
                </a:lnTo>
                <a:lnTo>
                  <a:pt x="34399" y="8625"/>
                </a:lnTo>
                <a:lnTo>
                  <a:pt x="29303" y="3213"/>
                </a:lnTo>
                <a:lnTo>
                  <a:pt x="22755" y="273"/>
                </a:lnTo>
                <a:lnTo>
                  <a:pt x="1558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8" name="bk object 378"/>
          <p:cNvSpPr/>
          <p:nvPr/>
        </p:nvSpPr>
        <p:spPr>
          <a:xfrm>
            <a:off x="6857616" y="5476990"/>
            <a:ext cx="23105" cy="23104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5868" y="0"/>
                </a:moveTo>
                <a:lnTo>
                  <a:pt x="8776" y="2629"/>
                </a:lnTo>
                <a:lnTo>
                  <a:pt x="3263" y="7821"/>
                </a:lnTo>
                <a:lnTo>
                  <a:pt x="273" y="14489"/>
                </a:lnTo>
                <a:lnTo>
                  <a:pt x="0" y="21789"/>
                </a:lnTo>
                <a:lnTo>
                  <a:pt x="2640" y="28879"/>
                </a:lnTo>
                <a:lnTo>
                  <a:pt x="7826" y="34379"/>
                </a:lnTo>
                <a:lnTo>
                  <a:pt x="14487" y="37367"/>
                </a:lnTo>
                <a:lnTo>
                  <a:pt x="21784" y="37640"/>
                </a:lnTo>
                <a:lnTo>
                  <a:pt x="28876" y="34995"/>
                </a:lnTo>
                <a:lnTo>
                  <a:pt x="34385" y="29820"/>
                </a:lnTo>
                <a:lnTo>
                  <a:pt x="37372" y="23157"/>
                </a:lnTo>
                <a:lnTo>
                  <a:pt x="37640" y="15860"/>
                </a:lnTo>
                <a:lnTo>
                  <a:pt x="34992" y="8779"/>
                </a:lnTo>
                <a:lnTo>
                  <a:pt x="29818" y="3267"/>
                </a:lnTo>
                <a:lnTo>
                  <a:pt x="23162" y="276"/>
                </a:lnTo>
                <a:lnTo>
                  <a:pt x="1586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9" name="bk object 379"/>
          <p:cNvSpPr/>
          <p:nvPr/>
        </p:nvSpPr>
        <p:spPr>
          <a:xfrm>
            <a:off x="6981001" y="5444918"/>
            <a:ext cx="22720" cy="22719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5749" y="0"/>
                </a:moveTo>
                <a:lnTo>
                  <a:pt x="8711" y="2626"/>
                </a:lnTo>
                <a:lnTo>
                  <a:pt x="3237" y="7772"/>
                </a:lnTo>
                <a:lnTo>
                  <a:pt x="269" y="14391"/>
                </a:lnTo>
                <a:lnTo>
                  <a:pt x="0" y="21640"/>
                </a:lnTo>
                <a:lnTo>
                  <a:pt x="2622" y="28673"/>
                </a:lnTo>
                <a:lnTo>
                  <a:pt x="7772" y="34147"/>
                </a:lnTo>
                <a:lnTo>
                  <a:pt x="14393" y="37115"/>
                </a:lnTo>
                <a:lnTo>
                  <a:pt x="21640" y="37384"/>
                </a:lnTo>
                <a:lnTo>
                  <a:pt x="28669" y="34762"/>
                </a:lnTo>
                <a:lnTo>
                  <a:pt x="34144" y="29620"/>
                </a:lnTo>
                <a:lnTo>
                  <a:pt x="37114" y="23006"/>
                </a:lnTo>
                <a:lnTo>
                  <a:pt x="37383" y="15759"/>
                </a:lnTo>
                <a:lnTo>
                  <a:pt x="34758" y="8715"/>
                </a:lnTo>
                <a:lnTo>
                  <a:pt x="29614" y="3237"/>
                </a:lnTo>
                <a:lnTo>
                  <a:pt x="22997" y="267"/>
                </a:lnTo>
                <a:lnTo>
                  <a:pt x="1574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0" name="bk object 380"/>
          <p:cNvSpPr/>
          <p:nvPr/>
        </p:nvSpPr>
        <p:spPr>
          <a:xfrm>
            <a:off x="7091848" y="5445035"/>
            <a:ext cx="22720" cy="22719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5750" y="0"/>
                </a:moveTo>
                <a:lnTo>
                  <a:pt x="8708" y="2623"/>
                </a:lnTo>
                <a:lnTo>
                  <a:pt x="3241" y="7768"/>
                </a:lnTo>
                <a:lnTo>
                  <a:pt x="272" y="14386"/>
                </a:lnTo>
                <a:lnTo>
                  <a:pt x="0" y="21634"/>
                </a:lnTo>
                <a:lnTo>
                  <a:pt x="2626" y="28670"/>
                </a:lnTo>
                <a:lnTo>
                  <a:pt x="7776" y="34151"/>
                </a:lnTo>
                <a:lnTo>
                  <a:pt x="14393" y="37125"/>
                </a:lnTo>
                <a:lnTo>
                  <a:pt x="21642" y="37394"/>
                </a:lnTo>
                <a:lnTo>
                  <a:pt x="28686" y="34759"/>
                </a:lnTo>
                <a:lnTo>
                  <a:pt x="34155" y="29617"/>
                </a:lnTo>
                <a:lnTo>
                  <a:pt x="37124" y="23003"/>
                </a:lnTo>
                <a:lnTo>
                  <a:pt x="37396" y="15756"/>
                </a:lnTo>
                <a:lnTo>
                  <a:pt x="34775" y="8712"/>
                </a:lnTo>
                <a:lnTo>
                  <a:pt x="29621" y="3235"/>
                </a:lnTo>
                <a:lnTo>
                  <a:pt x="23000" y="267"/>
                </a:lnTo>
                <a:lnTo>
                  <a:pt x="1575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1" name="bk object 381"/>
          <p:cNvSpPr/>
          <p:nvPr/>
        </p:nvSpPr>
        <p:spPr>
          <a:xfrm>
            <a:off x="7189760" y="5471050"/>
            <a:ext cx="23491" cy="23489"/>
          </a:xfrm>
          <a:custGeom>
            <a:avLst/>
            <a:gdLst/>
            <a:ahLst/>
            <a:cxnLst/>
            <a:rect l="l" t="t" r="r" b="b"/>
            <a:pathLst>
              <a:path w="38734" h="38734">
                <a:moveTo>
                  <a:pt x="16285" y="0"/>
                </a:moveTo>
                <a:lnTo>
                  <a:pt x="9000" y="2709"/>
                </a:lnTo>
                <a:lnTo>
                  <a:pt x="3343" y="8037"/>
                </a:lnTo>
                <a:lnTo>
                  <a:pt x="275" y="14882"/>
                </a:lnTo>
                <a:lnTo>
                  <a:pt x="0" y="22374"/>
                </a:lnTo>
                <a:lnTo>
                  <a:pt x="2715" y="29645"/>
                </a:lnTo>
                <a:lnTo>
                  <a:pt x="8033" y="35314"/>
                </a:lnTo>
                <a:lnTo>
                  <a:pt x="14873" y="38391"/>
                </a:lnTo>
                <a:lnTo>
                  <a:pt x="22367" y="38673"/>
                </a:lnTo>
                <a:lnTo>
                  <a:pt x="29652" y="35957"/>
                </a:lnTo>
                <a:lnTo>
                  <a:pt x="35300" y="30630"/>
                </a:lnTo>
                <a:lnTo>
                  <a:pt x="38366" y="23788"/>
                </a:lnTo>
                <a:lnTo>
                  <a:pt x="38646" y="16297"/>
                </a:lnTo>
                <a:lnTo>
                  <a:pt x="35936" y="9027"/>
                </a:lnTo>
                <a:lnTo>
                  <a:pt x="30613" y="3360"/>
                </a:lnTo>
                <a:lnTo>
                  <a:pt x="23776" y="284"/>
                </a:lnTo>
                <a:lnTo>
                  <a:pt x="1628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2" name="bk object 382"/>
          <p:cNvSpPr/>
          <p:nvPr/>
        </p:nvSpPr>
        <p:spPr>
          <a:xfrm>
            <a:off x="7275209" y="5517428"/>
            <a:ext cx="23876" cy="23874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6571" y="0"/>
                </a:moveTo>
                <a:lnTo>
                  <a:pt x="9160" y="2748"/>
                </a:lnTo>
                <a:lnTo>
                  <a:pt x="3409" y="8171"/>
                </a:lnTo>
                <a:lnTo>
                  <a:pt x="287" y="15134"/>
                </a:lnTo>
                <a:lnTo>
                  <a:pt x="0" y="22758"/>
                </a:lnTo>
                <a:lnTo>
                  <a:pt x="2754" y="30163"/>
                </a:lnTo>
                <a:lnTo>
                  <a:pt x="8176" y="35912"/>
                </a:lnTo>
                <a:lnTo>
                  <a:pt x="15137" y="39034"/>
                </a:lnTo>
                <a:lnTo>
                  <a:pt x="22758" y="39319"/>
                </a:lnTo>
                <a:lnTo>
                  <a:pt x="30162" y="36555"/>
                </a:lnTo>
                <a:lnTo>
                  <a:pt x="35912" y="31147"/>
                </a:lnTo>
                <a:lnTo>
                  <a:pt x="39031" y="24191"/>
                </a:lnTo>
                <a:lnTo>
                  <a:pt x="39314" y="16572"/>
                </a:lnTo>
                <a:lnTo>
                  <a:pt x="36554" y="9174"/>
                </a:lnTo>
                <a:lnTo>
                  <a:pt x="31148" y="3421"/>
                </a:lnTo>
                <a:lnTo>
                  <a:pt x="24193" y="293"/>
                </a:lnTo>
                <a:lnTo>
                  <a:pt x="1657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3" name="bk object 383"/>
          <p:cNvSpPr/>
          <p:nvPr/>
        </p:nvSpPr>
        <p:spPr>
          <a:xfrm>
            <a:off x="7348488" y="5578038"/>
            <a:ext cx="23876" cy="23874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6562" y="0"/>
                </a:moveTo>
                <a:lnTo>
                  <a:pt x="9154" y="2761"/>
                </a:lnTo>
                <a:lnTo>
                  <a:pt x="3403" y="8168"/>
                </a:lnTo>
                <a:lnTo>
                  <a:pt x="283" y="15124"/>
                </a:lnTo>
                <a:lnTo>
                  <a:pt x="0" y="22744"/>
                </a:lnTo>
                <a:lnTo>
                  <a:pt x="2762" y="30148"/>
                </a:lnTo>
                <a:lnTo>
                  <a:pt x="8173" y="35900"/>
                </a:lnTo>
                <a:lnTo>
                  <a:pt x="15130" y="39022"/>
                </a:lnTo>
                <a:lnTo>
                  <a:pt x="22749" y="39303"/>
                </a:lnTo>
                <a:lnTo>
                  <a:pt x="30150" y="36534"/>
                </a:lnTo>
                <a:lnTo>
                  <a:pt x="35901" y="31130"/>
                </a:lnTo>
                <a:lnTo>
                  <a:pt x="39023" y="24176"/>
                </a:lnTo>
                <a:lnTo>
                  <a:pt x="39310" y="16560"/>
                </a:lnTo>
                <a:lnTo>
                  <a:pt x="36555" y="9167"/>
                </a:lnTo>
                <a:lnTo>
                  <a:pt x="31144" y="3411"/>
                </a:lnTo>
                <a:lnTo>
                  <a:pt x="24186" y="286"/>
                </a:lnTo>
                <a:lnTo>
                  <a:pt x="1656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4" name="bk object 384"/>
          <p:cNvSpPr/>
          <p:nvPr/>
        </p:nvSpPr>
        <p:spPr>
          <a:xfrm>
            <a:off x="7410262" y="5646647"/>
            <a:ext cx="23876" cy="23874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6569" y="0"/>
                </a:moveTo>
                <a:lnTo>
                  <a:pt x="9169" y="2760"/>
                </a:lnTo>
                <a:lnTo>
                  <a:pt x="3413" y="8174"/>
                </a:lnTo>
                <a:lnTo>
                  <a:pt x="288" y="15130"/>
                </a:lnTo>
                <a:lnTo>
                  <a:pt x="0" y="22748"/>
                </a:lnTo>
                <a:lnTo>
                  <a:pt x="2757" y="30147"/>
                </a:lnTo>
                <a:lnTo>
                  <a:pt x="8171" y="35899"/>
                </a:lnTo>
                <a:lnTo>
                  <a:pt x="15128" y="39022"/>
                </a:lnTo>
                <a:lnTo>
                  <a:pt x="22748" y="39305"/>
                </a:lnTo>
                <a:lnTo>
                  <a:pt x="30151" y="36540"/>
                </a:lnTo>
                <a:lnTo>
                  <a:pt x="35903" y="31135"/>
                </a:lnTo>
                <a:lnTo>
                  <a:pt x="39026" y="24181"/>
                </a:lnTo>
                <a:lnTo>
                  <a:pt x="39309" y="16563"/>
                </a:lnTo>
                <a:lnTo>
                  <a:pt x="36543" y="9166"/>
                </a:lnTo>
                <a:lnTo>
                  <a:pt x="31137" y="3413"/>
                </a:lnTo>
                <a:lnTo>
                  <a:pt x="24185" y="287"/>
                </a:lnTo>
                <a:lnTo>
                  <a:pt x="1656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5" name="bk object 385"/>
          <p:cNvSpPr/>
          <p:nvPr/>
        </p:nvSpPr>
        <p:spPr>
          <a:xfrm>
            <a:off x="7462188" y="5717449"/>
            <a:ext cx="23876" cy="23874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6569" y="0"/>
                </a:moveTo>
                <a:lnTo>
                  <a:pt x="9168" y="2744"/>
                </a:lnTo>
                <a:lnTo>
                  <a:pt x="3407" y="8170"/>
                </a:lnTo>
                <a:lnTo>
                  <a:pt x="282" y="15133"/>
                </a:lnTo>
                <a:lnTo>
                  <a:pt x="0" y="22755"/>
                </a:lnTo>
                <a:lnTo>
                  <a:pt x="2763" y="30159"/>
                </a:lnTo>
                <a:lnTo>
                  <a:pt x="8174" y="35911"/>
                </a:lnTo>
                <a:lnTo>
                  <a:pt x="15130" y="39033"/>
                </a:lnTo>
                <a:lnTo>
                  <a:pt x="22750" y="39316"/>
                </a:lnTo>
                <a:lnTo>
                  <a:pt x="30150" y="36551"/>
                </a:lnTo>
                <a:lnTo>
                  <a:pt x="35901" y="31144"/>
                </a:lnTo>
                <a:lnTo>
                  <a:pt x="39022" y="24190"/>
                </a:lnTo>
                <a:lnTo>
                  <a:pt x="39305" y="16573"/>
                </a:lnTo>
                <a:lnTo>
                  <a:pt x="36542" y="9177"/>
                </a:lnTo>
                <a:lnTo>
                  <a:pt x="31139" y="3424"/>
                </a:lnTo>
                <a:lnTo>
                  <a:pt x="24187" y="295"/>
                </a:lnTo>
                <a:lnTo>
                  <a:pt x="1656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6" name="bk object 386"/>
          <p:cNvSpPr/>
          <p:nvPr/>
        </p:nvSpPr>
        <p:spPr>
          <a:xfrm>
            <a:off x="7506573" y="5784834"/>
            <a:ext cx="24261" cy="24259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16838" y="0"/>
                </a:moveTo>
                <a:lnTo>
                  <a:pt x="9309" y="2808"/>
                </a:lnTo>
                <a:lnTo>
                  <a:pt x="3465" y="8309"/>
                </a:lnTo>
                <a:lnTo>
                  <a:pt x="291" y="15379"/>
                </a:lnTo>
                <a:lnTo>
                  <a:pt x="0" y="23124"/>
                </a:lnTo>
                <a:lnTo>
                  <a:pt x="2802" y="30653"/>
                </a:lnTo>
                <a:lnTo>
                  <a:pt x="8309" y="36504"/>
                </a:lnTo>
                <a:lnTo>
                  <a:pt x="15382" y="39678"/>
                </a:lnTo>
                <a:lnTo>
                  <a:pt x="23128" y="39967"/>
                </a:lnTo>
                <a:lnTo>
                  <a:pt x="30654" y="37160"/>
                </a:lnTo>
                <a:lnTo>
                  <a:pt x="36507" y="31654"/>
                </a:lnTo>
                <a:lnTo>
                  <a:pt x="39682" y="24583"/>
                </a:lnTo>
                <a:lnTo>
                  <a:pt x="39969" y="16837"/>
                </a:lnTo>
                <a:lnTo>
                  <a:pt x="37161" y="9308"/>
                </a:lnTo>
                <a:lnTo>
                  <a:pt x="31658" y="3459"/>
                </a:lnTo>
                <a:lnTo>
                  <a:pt x="24586" y="286"/>
                </a:lnTo>
                <a:lnTo>
                  <a:pt x="1683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7" name="bk object 387"/>
          <p:cNvSpPr/>
          <p:nvPr/>
        </p:nvSpPr>
        <p:spPr>
          <a:xfrm>
            <a:off x="7581456" y="5492553"/>
            <a:ext cx="23105" cy="23104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5820" y="0"/>
                </a:moveTo>
                <a:lnTo>
                  <a:pt x="8749" y="2633"/>
                </a:lnTo>
                <a:lnTo>
                  <a:pt x="3255" y="7803"/>
                </a:lnTo>
                <a:lnTo>
                  <a:pt x="273" y="14448"/>
                </a:lnTo>
                <a:lnTo>
                  <a:pt x="0" y="21726"/>
                </a:lnTo>
                <a:lnTo>
                  <a:pt x="2633" y="28794"/>
                </a:lnTo>
                <a:lnTo>
                  <a:pt x="7800" y="34288"/>
                </a:lnTo>
                <a:lnTo>
                  <a:pt x="14446" y="37270"/>
                </a:lnTo>
                <a:lnTo>
                  <a:pt x="21725" y="37544"/>
                </a:lnTo>
                <a:lnTo>
                  <a:pt x="28794" y="34910"/>
                </a:lnTo>
                <a:lnTo>
                  <a:pt x="34288" y="29740"/>
                </a:lnTo>
                <a:lnTo>
                  <a:pt x="37270" y="23095"/>
                </a:lnTo>
                <a:lnTo>
                  <a:pt x="37544" y="15817"/>
                </a:lnTo>
                <a:lnTo>
                  <a:pt x="34910" y="8749"/>
                </a:lnTo>
                <a:lnTo>
                  <a:pt x="29741" y="3255"/>
                </a:lnTo>
                <a:lnTo>
                  <a:pt x="23098" y="273"/>
                </a:lnTo>
                <a:lnTo>
                  <a:pt x="1582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8" name="bk object 388"/>
          <p:cNvSpPr/>
          <p:nvPr/>
        </p:nvSpPr>
        <p:spPr>
          <a:xfrm>
            <a:off x="7662392" y="5177862"/>
            <a:ext cx="21950" cy="21949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5094" y="0"/>
                </a:moveTo>
                <a:lnTo>
                  <a:pt x="8332" y="2513"/>
                </a:lnTo>
                <a:lnTo>
                  <a:pt x="3098" y="7450"/>
                </a:lnTo>
                <a:lnTo>
                  <a:pt x="259" y="13793"/>
                </a:lnTo>
                <a:lnTo>
                  <a:pt x="0" y="20738"/>
                </a:lnTo>
                <a:lnTo>
                  <a:pt x="2506" y="27482"/>
                </a:lnTo>
                <a:lnTo>
                  <a:pt x="7441" y="32736"/>
                </a:lnTo>
                <a:lnTo>
                  <a:pt x="13783" y="35583"/>
                </a:lnTo>
                <a:lnTo>
                  <a:pt x="20734" y="35840"/>
                </a:lnTo>
                <a:lnTo>
                  <a:pt x="27495" y="33322"/>
                </a:lnTo>
                <a:lnTo>
                  <a:pt x="32734" y="28388"/>
                </a:lnTo>
                <a:lnTo>
                  <a:pt x="35576" y="22045"/>
                </a:lnTo>
                <a:lnTo>
                  <a:pt x="35834" y="15098"/>
                </a:lnTo>
                <a:lnTo>
                  <a:pt x="33322" y="8353"/>
                </a:lnTo>
                <a:lnTo>
                  <a:pt x="28386" y="3111"/>
                </a:lnTo>
                <a:lnTo>
                  <a:pt x="22044" y="263"/>
                </a:lnTo>
                <a:lnTo>
                  <a:pt x="1509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9" name="bk object 389"/>
          <p:cNvSpPr/>
          <p:nvPr/>
        </p:nvSpPr>
        <p:spPr>
          <a:xfrm>
            <a:off x="7745534" y="4844064"/>
            <a:ext cx="20410" cy="20408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13911" y="0"/>
                </a:moveTo>
                <a:lnTo>
                  <a:pt x="7694" y="2317"/>
                </a:lnTo>
                <a:lnTo>
                  <a:pt x="2863" y="6864"/>
                </a:lnTo>
                <a:lnTo>
                  <a:pt x="240" y="12707"/>
                </a:lnTo>
                <a:lnTo>
                  <a:pt x="0" y="19105"/>
                </a:lnTo>
                <a:lnTo>
                  <a:pt x="2319" y="25319"/>
                </a:lnTo>
                <a:lnTo>
                  <a:pt x="6869" y="30164"/>
                </a:lnTo>
                <a:lnTo>
                  <a:pt x="12715" y="32794"/>
                </a:lnTo>
                <a:lnTo>
                  <a:pt x="19122" y="33037"/>
                </a:lnTo>
                <a:lnTo>
                  <a:pt x="25355" y="30721"/>
                </a:lnTo>
                <a:lnTo>
                  <a:pt x="30180" y="26170"/>
                </a:lnTo>
                <a:lnTo>
                  <a:pt x="32795" y="20322"/>
                </a:lnTo>
                <a:lnTo>
                  <a:pt x="33032" y="13915"/>
                </a:lnTo>
                <a:lnTo>
                  <a:pt x="30723" y="7685"/>
                </a:lnTo>
                <a:lnTo>
                  <a:pt x="26169" y="2857"/>
                </a:lnTo>
                <a:lnTo>
                  <a:pt x="20317" y="237"/>
                </a:lnTo>
                <a:lnTo>
                  <a:pt x="1391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0" name="bk object 390"/>
          <p:cNvSpPr/>
          <p:nvPr/>
        </p:nvSpPr>
        <p:spPr>
          <a:xfrm>
            <a:off x="7824536" y="4494544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6226" y="0"/>
                </a:moveTo>
                <a:lnTo>
                  <a:pt x="2162" y="8749"/>
                </a:lnTo>
                <a:lnTo>
                  <a:pt x="0" y="17991"/>
                </a:lnTo>
                <a:lnTo>
                  <a:pt x="4378" y="25023"/>
                </a:lnTo>
                <a:lnTo>
                  <a:pt x="8722" y="32055"/>
                </a:lnTo>
                <a:lnTo>
                  <a:pt x="17997" y="34210"/>
                </a:lnTo>
                <a:lnTo>
                  <a:pt x="32062" y="25474"/>
                </a:lnTo>
                <a:lnTo>
                  <a:pt x="34217" y="16226"/>
                </a:lnTo>
                <a:lnTo>
                  <a:pt x="25467" y="2162"/>
                </a:lnTo>
                <a:lnTo>
                  <a:pt x="1622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1" name="bk object 391"/>
          <p:cNvSpPr/>
          <p:nvPr/>
        </p:nvSpPr>
        <p:spPr>
          <a:xfrm>
            <a:off x="7897235" y="4139005"/>
            <a:ext cx="19255" cy="1925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4892" y="0"/>
                </a:moveTo>
                <a:lnTo>
                  <a:pt x="1993" y="8028"/>
                </a:lnTo>
                <a:lnTo>
                  <a:pt x="0" y="16502"/>
                </a:lnTo>
                <a:lnTo>
                  <a:pt x="8022" y="29428"/>
                </a:lnTo>
                <a:lnTo>
                  <a:pt x="16522" y="31395"/>
                </a:lnTo>
                <a:lnTo>
                  <a:pt x="29421" y="23393"/>
                </a:lnTo>
                <a:lnTo>
                  <a:pt x="31415" y="14892"/>
                </a:lnTo>
                <a:lnTo>
                  <a:pt x="27373" y="8439"/>
                </a:lnTo>
                <a:lnTo>
                  <a:pt x="23393" y="1987"/>
                </a:lnTo>
                <a:lnTo>
                  <a:pt x="1489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2" name="bk object 392"/>
          <p:cNvSpPr/>
          <p:nvPr/>
        </p:nvSpPr>
        <p:spPr>
          <a:xfrm>
            <a:off x="7958879" y="3785799"/>
            <a:ext cx="17329" cy="17328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3370" y="0"/>
                </a:moveTo>
                <a:lnTo>
                  <a:pt x="1771" y="7193"/>
                </a:lnTo>
                <a:lnTo>
                  <a:pt x="0" y="14825"/>
                </a:lnTo>
                <a:lnTo>
                  <a:pt x="7200" y="26424"/>
                </a:lnTo>
                <a:lnTo>
                  <a:pt x="14811" y="28209"/>
                </a:lnTo>
                <a:lnTo>
                  <a:pt x="26437" y="21008"/>
                </a:lnTo>
                <a:lnTo>
                  <a:pt x="28209" y="13383"/>
                </a:lnTo>
                <a:lnTo>
                  <a:pt x="21015" y="1778"/>
                </a:lnTo>
                <a:lnTo>
                  <a:pt x="1337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3" name="bk object 393"/>
          <p:cNvSpPr/>
          <p:nvPr/>
        </p:nvSpPr>
        <p:spPr>
          <a:xfrm>
            <a:off x="8006947" y="3445709"/>
            <a:ext cx="15788" cy="15787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117" y="0"/>
                </a:moveTo>
                <a:lnTo>
                  <a:pt x="1630" y="6533"/>
                </a:lnTo>
                <a:lnTo>
                  <a:pt x="0" y="13444"/>
                </a:lnTo>
                <a:lnTo>
                  <a:pt x="6526" y="23958"/>
                </a:lnTo>
                <a:lnTo>
                  <a:pt x="13451" y="25562"/>
                </a:lnTo>
                <a:lnTo>
                  <a:pt x="23972" y="19035"/>
                </a:lnTo>
                <a:lnTo>
                  <a:pt x="25582" y="12124"/>
                </a:lnTo>
                <a:lnTo>
                  <a:pt x="19048" y="1623"/>
                </a:lnTo>
                <a:lnTo>
                  <a:pt x="1211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4" name="bk object 394"/>
          <p:cNvSpPr/>
          <p:nvPr/>
        </p:nvSpPr>
        <p:spPr>
          <a:xfrm>
            <a:off x="8041446" y="3131073"/>
            <a:ext cx="13093" cy="13092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0218" y="0"/>
                </a:moveTo>
                <a:lnTo>
                  <a:pt x="1353" y="5516"/>
                </a:lnTo>
                <a:lnTo>
                  <a:pt x="0" y="11349"/>
                </a:lnTo>
                <a:lnTo>
                  <a:pt x="2734" y="15795"/>
                </a:lnTo>
                <a:lnTo>
                  <a:pt x="5509" y="20220"/>
                </a:lnTo>
                <a:lnTo>
                  <a:pt x="11349" y="21587"/>
                </a:lnTo>
                <a:lnTo>
                  <a:pt x="20234" y="16084"/>
                </a:lnTo>
                <a:lnTo>
                  <a:pt x="21561" y="10245"/>
                </a:lnTo>
                <a:lnTo>
                  <a:pt x="16084" y="1367"/>
                </a:lnTo>
                <a:lnTo>
                  <a:pt x="1021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5" name="bk object 395"/>
          <p:cNvSpPr/>
          <p:nvPr/>
        </p:nvSpPr>
        <p:spPr>
          <a:xfrm>
            <a:off x="8065994" y="2834256"/>
            <a:ext cx="11938" cy="11937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9079" y="0"/>
                </a:moveTo>
                <a:lnTo>
                  <a:pt x="1192" y="4883"/>
                </a:lnTo>
                <a:lnTo>
                  <a:pt x="0" y="10063"/>
                </a:lnTo>
                <a:lnTo>
                  <a:pt x="2431" y="14010"/>
                </a:lnTo>
                <a:lnTo>
                  <a:pt x="4896" y="17937"/>
                </a:lnTo>
                <a:lnTo>
                  <a:pt x="10076" y="19149"/>
                </a:lnTo>
                <a:lnTo>
                  <a:pt x="17964" y="14259"/>
                </a:lnTo>
                <a:lnTo>
                  <a:pt x="19156" y="9079"/>
                </a:lnTo>
                <a:lnTo>
                  <a:pt x="14252" y="1198"/>
                </a:lnTo>
                <a:lnTo>
                  <a:pt x="907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6" name="bk object 396"/>
          <p:cNvSpPr/>
          <p:nvPr/>
        </p:nvSpPr>
        <p:spPr>
          <a:xfrm>
            <a:off x="8086677" y="2534657"/>
            <a:ext cx="10397" cy="10397"/>
          </a:xfrm>
          <a:custGeom>
            <a:avLst/>
            <a:gdLst/>
            <a:ahLst/>
            <a:cxnLst/>
            <a:rect l="l" t="t" r="r" b="b"/>
            <a:pathLst>
              <a:path w="17144" h="17145">
                <a:moveTo>
                  <a:pt x="7941" y="0"/>
                </a:moveTo>
                <a:lnTo>
                  <a:pt x="1050" y="4290"/>
                </a:lnTo>
                <a:lnTo>
                  <a:pt x="0" y="8837"/>
                </a:lnTo>
                <a:lnTo>
                  <a:pt x="2128" y="12292"/>
                </a:lnTo>
                <a:lnTo>
                  <a:pt x="4283" y="15741"/>
                </a:lnTo>
                <a:lnTo>
                  <a:pt x="8823" y="16805"/>
                </a:lnTo>
                <a:lnTo>
                  <a:pt x="15721" y="12514"/>
                </a:lnTo>
                <a:lnTo>
                  <a:pt x="16771" y="7975"/>
                </a:lnTo>
                <a:lnTo>
                  <a:pt x="12481" y="1064"/>
                </a:lnTo>
                <a:lnTo>
                  <a:pt x="794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7" name="bk object 397"/>
          <p:cNvSpPr/>
          <p:nvPr/>
        </p:nvSpPr>
        <p:spPr>
          <a:xfrm>
            <a:off x="8104252" y="2224932"/>
            <a:ext cx="9242" cy="9242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6951" y="0"/>
                </a:moveTo>
                <a:lnTo>
                  <a:pt x="943" y="3731"/>
                </a:lnTo>
                <a:lnTo>
                  <a:pt x="0" y="7692"/>
                </a:lnTo>
                <a:lnTo>
                  <a:pt x="3772" y="13713"/>
                </a:lnTo>
                <a:lnTo>
                  <a:pt x="7698" y="14636"/>
                </a:lnTo>
                <a:lnTo>
                  <a:pt x="13734" y="10905"/>
                </a:lnTo>
                <a:lnTo>
                  <a:pt x="14677" y="6944"/>
                </a:lnTo>
                <a:lnTo>
                  <a:pt x="10905" y="922"/>
                </a:lnTo>
                <a:lnTo>
                  <a:pt x="695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8" name="bk object 398"/>
          <p:cNvSpPr/>
          <p:nvPr/>
        </p:nvSpPr>
        <p:spPr>
          <a:xfrm>
            <a:off x="8118757" y="1899441"/>
            <a:ext cx="7317" cy="7316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5422" y="0"/>
                </a:moveTo>
                <a:lnTo>
                  <a:pt x="720" y="2916"/>
                </a:lnTo>
                <a:lnTo>
                  <a:pt x="0" y="6021"/>
                </a:lnTo>
                <a:lnTo>
                  <a:pt x="2936" y="10723"/>
                </a:lnTo>
                <a:lnTo>
                  <a:pt x="6035" y="11443"/>
                </a:lnTo>
                <a:lnTo>
                  <a:pt x="8359" y="9975"/>
                </a:lnTo>
                <a:lnTo>
                  <a:pt x="10716" y="8520"/>
                </a:lnTo>
                <a:lnTo>
                  <a:pt x="11464" y="5422"/>
                </a:lnTo>
                <a:lnTo>
                  <a:pt x="8527" y="720"/>
                </a:lnTo>
                <a:lnTo>
                  <a:pt x="542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9" name="bk object 399"/>
          <p:cNvSpPr/>
          <p:nvPr/>
        </p:nvSpPr>
        <p:spPr>
          <a:xfrm>
            <a:off x="5796481" y="6709491"/>
            <a:ext cx="23491" cy="23489"/>
          </a:xfrm>
          <a:custGeom>
            <a:avLst/>
            <a:gdLst/>
            <a:ahLst/>
            <a:cxnLst/>
            <a:rect l="l" t="t" r="r" b="b"/>
            <a:pathLst>
              <a:path w="38734" h="38734">
                <a:moveTo>
                  <a:pt x="16160" y="0"/>
                </a:moveTo>
                <a:lnTo>
                  <a:pt x="8939" y="2680"/>
                </a:lnTo>
                <a:lnTo>
                  <a:pt x="3322" y="7974"/>
                </a:lnTo>
                <a:lnTo>
                  <a:pt x="275" y="14768"/>
                </a:lnTo>
                <a:lnTo>
                  <a:pt x="0" y="22205"/>
                </a:lnTo>
                <a:lnTo>
                  <a:pt x="2695" y="29427"/>
                </a:lnTo>
                <a:lnTo>
                  <a:pt x="7971" y="35043"/>
                </a:lnTo>
                <a:lnTo>
                  <a:pt x="14756" y="38087"/>
                </a:lnTo>
                <a:lnTo>
                  <a:pt x="22190" y="38359"/>
                </a:lnTo>
                <a:lnTo>
                  <a:pt x="29409" y="35658"/>
                </a:lnTo>
                <a:lnTo>
                  <a:pt x="35028" y="30380"/>
                </a:lnTo>
                <a:lnTo>
                  <a:pt x="38078" y="23596"/>
                </a:lnTo>
                <a:lnTo>
                  <a:pt x="38355" y="16162"/>
                </a:lnTo>
                <a:lnTo>
                  <a:pt x="35653" y="8937"/>
                </a:lnTo>
                <a:lnTo>
                  <a:pt x="30376" y="3328"/>
                </a:lnTo>
                <a:lnTo>
                  <a:pt x="23592" y="282"/>
                </a:lnTo>
                <a:lnTo>
                  <a:pt x="1616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0" name="bk object 400"/>
          <p:cNvSpPr/>
          <p:nvPr/>
        </p:nvSpPr>
        <p:spPr>
          <a:xfrm>
            <a:off x="5996158" y="6496098"/>
            <a:ext cx="23491" cy="23874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16327" y="0"/>
                </a:moveTo>
                <a:lnTo>
                  <a:pt x="9036" y="2729"/>
                </a:lnTo>
                <a:lnTo>
                  <a:pt x="3358" y="8054"/>
                </a:lnTo>
                <a:lnTo>
                  <a:pt x="279" y="14908"/>
                </a:lnTo>
                <a:lnTo>
                  <a:pt x="0" y="22421"/>
                </a:lnTo>
                <a:lnTo>
                  <a:pt x="2718" y="29719"/>
                </a:lnTo>
                <a:lnTo>
                  <a:pt x="8050" y="35384"/>
                </a:lnTo>
                <a:lnTo>
                  <a:pt x="14907" y="38460"/>
                </a:lnTo>
                <a:lnTo>
                  <a:pt x="22417" y="38743"/>
                </a:lnTo>
                <a:lnTo>
                  <a:pt x="29708" y="36031"/>
                </a:lnTo>
                <a:lnTo>
                  <a:pt x="35383" y="30686"/>
                </a:lnTo>
                <a:lnTo>
                  <a:pt x="38461" y="23828"/>
                </a:lnTo>
                <a:lnTo>
                  <a:pt x="38740" y="16322"/>
                </a:lnTo>
                <a:lnTo>
                  <a:pt x="36019" y="9034"/>
                </a:lnTo>
                <a:lnTo>
                  <a:pt x="30691" y="3353"/>
                </a:lnTo>
                <a:lnTo>
                  <a:pt x="23836" y="274"/>
                </a:lnTo>
                <a:lnTo>
                  <a:pt x="1632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1" name="bk object 401"/>
          <p:cNvSpPr/>
          <p:nvPr/>
        </p:nvSpPr>
        <p:spPr>
          <a:xfrm>
            <a:off x="6187518" y="6291561"/>
            <a:ext cx="23876" cy="23489"/>
          </a:xfrm>
          <a:custGeom>
            <a:avLst/>
            <a:gdLst/>
            <a:ahLst/>
            <a:cxnLst/>
            <a:rect l="l" t="t" r="r" b="b"/>
            <a:pathLst>
              <a:path w="39370" h="38734">
                <a:moveTo>
                  <a:pt x="16328" y="0"/>
                </a:moveTo>
                <a:lnTo>
                  <a:pt x="9022" y="2728"/>
                </a:lnTo>
                <a:lnTo>
                  <a:pt x="3355" y="8056"/>
                </a:lnTo>
                <a:lnTo>
                  <a:pt x="281" y="14912"/>
                </a:lnTo>
                <a:lnTo>
                  <a:pt x="0" y="22421"/>
                </a:lnTo>
                <a:lnTo>
                  <a:pt x="2710" y="29712"/>
                </a:lnTo>
                <a:lnTo>
                  <a:pt x="8056" y="35380"/>
                </a:lnTo>
                <a:lnTo>
                  <a:pt x="14916" y="38457"/>
                </a:lnTo>
                <a:lnTo>
                  <a:pt x="22425" y="38739"/>
                </a:lnTo>
                <a:lnTo>
                  <a:pt x="29714" y="36023"/>
                </a:lnTo>
                <a:lnTo>
                  <a:pt x="35389" y="30680"/>
                </a:lnTo>
                <a:lnTo>
                  <a:pt x="38469" y="23825"/>
                </a:lnTo>
                <a:lnTo>
                  <a:pt x="38752" y="16323"/>
                </a:lnTo>
                <a:lnTo>
                  <a:pt x="36039" y="9040"/>
                </a:lnTo>
                <a:lnTo>
                  <a:pt x="30699" y="3357"/>
                </a:lnTo>
                <a:lnTo>
                  <a:pt x="23841" y="277"/>
                </a:lnTo>
                <a:lnTo>
                  <a:pt x="1632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2" name="bk object 402"/>
          <p:cNvSpPr/>
          <p:nvPr/>
        </p:nvSpPr>
        <p:spPr>
          <a:xfrm>
            <a:off x="6370018" y="6098371"/>
            <a:ext cx="24646" cy="24644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16871" y="0"/>
                </a:moveTo>
                <a:lnTo>
                  <a:pt x="9330" y="2804"/>
                </a:lnTo>
                <a:lnTo>
                  <a:pt x="3469" y="8333"/>
                </a:lnTo>
                <a:lnTo>
                  <a:pt x="290" y="15421"/>
                </a:lnTo>
                <a:lnTo>
                  <a:pt x="0" y="23178"/>
                </a:lnTo>
                <a:lnTo>
                  <a:pt x="2804" y="30710"/>
                </a:lnTo>
                <a:lnTo>
                  <a:pt x="8319" y="36579"/>
                </a:lnTo>
                <a:lnTo>
                  <a:pt x="15411" y="39762"/>
                </a:lnTo>
                <a:lnTo>
                  <a:pt x="23178" y="40052"/>
                </a:lnTo>
                <a:lnTo>
                  <a:pt x="30716" y="37244"/>
                </a:lnTo>
                <a:lnTo>
                  <a:pt x="36581" y="31731"/>
                </a:lnTo>
                <a:lnTo>
                  <a:pt x="39762" y="24642"/>
                </a:lnTo>
                <a:lnTo>
                  <a:pt x="40054" y="16878"/>
                </a:lnTo>
                <a:lnTo>
                  <a:pt x="37250" y="9338"/>
                </a:lnTo>
                <a:lnTo>
                  <a:pt x="31729" y="3470"/>
                </a:lnTo>
                <a:lnTo>
                  <a:pt x="24637" y="289"/>
                </a:lnTo>
                <a:lnTo>
                  <a:pt x="1687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3" name="bk object 403"/>
          <p:cNvSpPr/>
          <p:nvPr/>
        </p:nvSpPr>
        <p:spPr>
          <a:xfrm>
            <a:off x="6543061" y="5923888"/>
            <a:ext cx="25031" cy="25029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7140" y="0"/>
                </a:moveTo>
                <a:lnTo>
                  <a:pt x="9473" y="2860"/>
                </a:lnTo>
                <a:lnTo>
                  <a:pt x="3520" y="8467"/>
                </a:lnTo>
                <a:lnTo>
                  <a:pt x="291" y="15675"/>
                </a:lnTo>
                <a:lnTo>
                  <a:pt x="0" y="23570"/>
                </a:lnTo>
                <a:lnTo>
                  <a:pt x="2859" y="31238"/>
                </a:lnTo>
                <a:lnTo>
                  <a:pt x="8461" y="37188"/>
                </a:lnTo>
                <a:lnTo>
                  <a:pt x="15664" y="40417"/>
                </a:lnTo>
                <a:lnTo>
                  <a:pt x="23557" y="40711"/>
                </a:lnTo>
                <a:lnTo>
                  <a:pt x="31223" y="37852"/>
                </a:lnTo>
                <a:lnTo>
                  <a:pt x="37187" y="32243"/>
                </a:lnTo>
                <a:lnTo>
                  <a:pt x="40420" y="25042"/>
                </a:lnTo>
                <a:lnTo>
                  <a:pt x="40711" y="17152"/>
                </a:lnTo>
                <a:lnTo>
                  <a:pt x="37851" y="9474"/>
                </a:lnTo>
                <a:lnTo>
                  <a:pt x="32242" y="3518"/>
                </a:lnTo>
                <a:lnTo>
                  <a:pt x="25034" y="289"/>
                </a:lnTo>
                <a:lnTo>
                  <a:pt x="1714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4" name="bk object 404"/>
          <p:cNvSpPr/>
          <p:nvPr/>
        </p:nvSpPr>
        <p:spPr>
          <a:xfrm>
            <a:off x="6698526" y="5796422"/>
            <a:ext cx="25031" cy="25029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7153" y="0"/>
                </a:moveTo>
                <a:lnTo>
                  <a:pt x="9484" y="2859"/>
                </a:lnTo>
                <a:lnTo>
                  <a:pt x="3524" y="8447"/>
                </a:lnTo>
                <a:lnTo>
                  <a:pt x="292" y="15647"/>
                </a:lnTo>
                <a:lnTo>
                  <a:pt x="0" y="23539"/>
                </a:lnTo>
                <a:lnTo>
                  <a:pt x="2856" y="31203"/>
                </a:lnTo>
                <a:lnTo>
                  <a:pt x="8465" y="37173"/>
                </a:lnTo>
                <a:lnTo>
                  <a:pt x="15673" y="40412"/>
                </a:lnTo>
                <a:lnTo>
                  <a:pt x="23567" y="40709"/>
                </a:lnTo>
                <a:lnTo>
                  <a:pt x="31234" y="37851"/>
                </a:lnTo>
                <a:lnTo>
                  <a:pt x="37192" y="32238"/>
                </a:lnTo>
                <a:lnTo>
                  <a:pt x="40425" y="25029"/>
                </a:lnTo>
                <a:lnTo>
                  <a:pt x="40720" y="17137"/>
                </a:lnTo>
                <a:lnTo>
                  <a:pt x="37861" y="9473"/>
                </a:lnTo>
                <a:lnTo>
                  <a:pt x="32258" y="3520"/>
                </a:lnTo>
                <a:lnTo>
                  <a:pt x="25049" y="291"/>
                </a:lnTo>
                <a:lnTo>
                  <a:pt x="1715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5" name="bk object 405"/>
          <p:cNvSpPr/>
          <p:nvPr/>
        </p:nvSpPr>
        <p:spPr>
          <a:xfrm>
            <a:off x="6837550" y="5716478"/>
            <a:ext cx="25031" cy="25029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7147" y="0"/>
                </a:moveTo>
                <a:lnTo>
                  <a:pt x="9477" y="2859"/>
                </a:lnTo>
                <a:lnTo>
                  <a:pt x="3521" y="8469"/>
                </a:lnTo>
                <a:lnTo>
                  <a:pt x="291" y="15676"/>
                </a:lnTo>
                <a:lnTo>
                  <a:pt x="0" y="23570"/>
                </a:lnTo>
                <a:lnTo>
                  <a:pt x="2856" y="31237"/>
                </a:lnTo>
                <a:lnTo>
                  <a:pt x="8460" y="37190"/>
                </a:lnTo>
                <a:lnTo>
                  <a:pt x="15663" y="40419"/>
                </a:lnTo>
                <a:lnTo>
                  <a:pt x="23557" y="40711"/>
                </a:lnTo>
                <a:lnTo>
                  <a:pt x="31234" y="37851"/>
                </a:lnTo>
                <a:lnTo>
                  <a:pt x="37190" y="32242"/>
                </a:lnTo>
                <a:lnTo>
                  <a:pt x="40419" y="25034"/>
                </a:lnTo>
                <a:lnTo>
                  <a:pt x="40709" y="17140"/>
                </a:lnTo>
                <a:lnTo>
                  <a:pt x="37848" y="9473"/>
                </a:lnTo>
                <a:lnTo>
                  <a:pt x="32243" y="3520"/>
                </a:lnTo>
                <a:lnTo>
                  <a:pt x="25039" y="291"/>
                </a:lnTo>
                <a:lnTo>
                  <a:pt x="1714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6" name="bk object 406"/>
          <p:cNvSpPr/>
          <p:nvPr/>
        </p:nvSpPr>
        <p:spPr>
          <a:xfrm>
            <a:off x="6961596" y="5678250"/>
            <a:ext cx="25416" cy="25414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17445" y="0"/>
                </a:moveTo>
                <a:lnTo>
                  <a:pt x="9651" y="2896"/>
                </a:lnTo>
                <a:lnTo>
                  <a:pt x="3593" y="8600"/>
                </a:lnTo>
                <a:lnTo>
                  <a:pt x="304" y="15923"/>
                </a:lnTo>
                <a:lnTo>
                  <a:pt x="0" y="23943"/>
                </a:lnTo>
                <a:lnTo>
                  <a:pt x="2895" y="31738"/>
                </a:lnTo>
                <a:lnTo>
                  <a:pt x="8603" y="37795"/>
                </a:lnTo>
                <a:lnTo>
                  <a:pt x="15936" y="41081"/>
                </a:lnTo>
                <a:lnTo>
                  <a:pt x="23967" y="41383"/>
                </a:lnTo>
                <a:lnTo>
                  <a:pt x="31771" y="38487"/>
                </a:lnTo>
                <a:lnTo>
                  <a:pt x="37820" y="32783"/>
                </a:lnTo>
                <a:lnTo>
                  <a:pt x="41101" y="25461"/>
                </a:lnTo>
                <a:lnTo>
                  <a:pt x="41397" y="17443"/>
                </a:lnTo>
                <a:lnTo>
                  <a:pt x="38493" y="9652"/>
                </a:lnTo>
                <a:lnTo>
                  <a:pt x="32794" y="3591"/>
                </a:lnTo>
                <a:lnTo>
                  <a:pt x="25469" y="302"/>
                </a:lnTo>
                <a:lnTo>
                  <a:pt x="1744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7" name="bk object 407"/>
          <p:cNvSpPr/>
          <p:nvPr/>
        </p:nvSpPr>
        <p:spPr>
          <a:xfrm>
            <a:off x="7071615" y="5676084"/>
            <a:ext cx="25416" cy="25414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17442" y="0"/>
                </a:moveTo>
                <a:lnTo>
                  <a:pt x="9645" y="2896"/>
                </a:lnTo>
                <a:lnTo>
                  <a:pt x="3587" y="8601"/>
                </a:lnTo>
                <a:lnTo>
                  <a:pt x="300" y="15925"/>
                </a:lnTo>
                <a:lnTo>
                  <a:pt x="0" y="23946"/>
                </a:lnTo>
                <a:lnTo>
                  <a:pt x="2902" y="31738"/>
                </a:lnTo>
                <a:lnTo>
                  <a:pt x="8605" y="37796"/>
                </a:lnTo>
                <a:lnTo>
                  <a:pt x="15935" y="41085"/>
                </a:lnTo>
                <a:lnTo>
                  <a:pt x="23962" y="41389"/>
                </a:lnTo>
                <a:lnTo>
                  <a:pt x="31752" y="38494"/>
                </a:lnTo>
                <a:lnTo>
                  <a:pt x="37814" y="32788"/>
                </a:lnTo>
                <a:lnTo>
                  <a:pt x="41098" y="25461"/>
                </a:lnTo>
                <a:lnTo>
                  <a:pt x="41393" y="17438"/>
                </a:lnTo>
                <a:lnTo>
                  <a:pt x="38487" y="9645"/>
                </a:lnTo>
                <a:lnTo>
                  <a:pt x="32797" y="3588"/>
                </a:lnTo>
                <a:lnTo>
                  <a:pt x="25471" y="302"/>
                </a:lnTo>
                <a:lnTo>
                  <a:pt x="1744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8" name="bk object 408"/>
          <p:cNvSpPr/>
          <p:nvPr/>
        </p:nvSpPr>
        <p:spPr>
          <a:xfrm>
            <a:off x="7166914" y="5702993"/>
            <a:ext cx="26186" cy="26184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18011" y="0"/>
                </a:moveTo>
                <a:lnTo>
                  <a:pt x="9964" y="3005"/>
                </a:lnTo>
                <a:lnTo>
                  <a:pt x="3706" y="8897"/>
                </a:lnTo>
                <a:lnTo>
                  <a:pt x="312" y="16465"/>
                </a:lnTo>
                <a:lnTo>
                  <a:pt x="0" y="24750"/>
                </a:lnTo>
                <a:lnTo>
                  <a:pt x="2986" y="32790"/>
                </a:lnTo>
                <a:lnTo>
                  <a:pt x="8881" y="39056"/>
                </a:lnTo>
                <a:lnTo>
                  <a:pt x="16451" y="42458"/>
                </a:lnTo>
                <a:lnTo>
                  <a:pt x="24741" y="42770"/>
                </a:lnTo>
                <a:lnTo>
                  <a:pt x="32792" y="39769"/>
                </a:lnTo>
                <a:lnTo>
                  <a:pt x="39047" y="33876"/>
                </a:lnTo>
                <a:lnTo>
                  <a:pt x="42444" y="26305"/>
                </a:lnTo>
                <a:lnTo>
                  <a:pt x="42754" y="18018"/>
                </a:lnTo>
                <a:lnTo>
                  <a:pt x="39750" y="9976"/>
                </a:lnTo>
                <a:lnTo>
                  <a:pt x="33862" y="3711"/>
                </a:lnTo>
                <a:lnTo>
                  <a:pt x="26297" y="310"/>
                </a:lnTo>
                <a:lnTo>
                  <a:pt x="1801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9" name="bk object 409"/>
          <p:cNvSpPr/>
          <p:nvPr/>
        </p:nvSpPr>
        <p:spPr>
          <a:xfrm>
            <a:off x="7248128" y="5753287"/>
            <a:ext cx="26186" cy="26184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18012" y="0"/>
                </a:moveTo>
                <a:lnTo>
                  <a:pt x="9963" y="3008"/>
                </a:lnTo>
                <a:lnTo>
                  <a:pt x="3706" y="8884"/>
                </a:lnTo>
                <a:lnTo>
                  <a:pt x="310" y="16446"/>
                </a:lnTo>
                <a:lnTo>
                  <a:pt x="0" y="24735"/>
                </a:lnTo>
                <a:lnTo>
                  <a:pt x="2998" y="32794"/>
                </a:lnTo>
                <a:lnTo>
                  <a:pt x="8891" y="39041"/>
                </a:lnTo>
                <a:lnTo>
                  <a:pt x="16457" y="42435"/>
                </a:lnTo>
                <a:lnTo>
                  <a:pt x="24742" y="42746"/>
                </a:lnTo>
                <a:lnTo>
                  <a:pt x="32791" y="39745"/>
                </a:lnTo>
                <a:lnTo>
                  <a:pt x="39052" y="33865"/>
                </a:lnTo>
                <a:lnTo>
                  <a:pt x="42450" y="26301"/>
                </a:lnTo>
                <a:lnTo>
                  <a:pt x="42761" y="18011"/>
                </a:lnTo>
                <a:lnTo>
                  <a:pt x="39762" y="9953"/>
                </a:lnTo>
                <a:lnTo>
                  <a:pt x="33873" y="3694"/>
                </a:lnTo>
                <a:lnTo>
                  <a:pt x="26302" y="302"/>
                </a:lnTo>
                <a:lnTo>
                  <a:pt x="1801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0" name="bk object 410"/>
          <p:cNvSpPr/>
          <p:nvPr/>
        </p:nvSpPr>
        <p:spPr>
          <a:xfrm>
            <a:off x="7314786" y="5819692"/>
            <a:ext cx="26571" cy="26569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18313" y="0"/>
                </a:moveTo>
                <a:lnTo>
                  <a:pt x="10133" y="3040"/>
                </a:lnTo>
                <a:lnTo>
                  <a:pt x="3769" y="9035"/>
                </a:lnTo>
                <a:lnTo>
                  <a:pt x="315" y="16732"/>
                </a:lnTo>
                <a:lnTo>
                  <a:pt x="0" y="25154"/>
                </a:lnTo>
                <a:lnTo>
                  <a:pt x="3047" y="33324"/>
                </a:lnTo>
                <a:lnTo>
                  <a:pt x="9032" y="39687"/>
                </a:lnTo>
                <a:lnTo>
                  <a:pt x="16726" y="43139"/>
                </a:lnTo>
                <a:lnTo>
                  <a:pt x="25152" y="43457"/>
                </a:lnTo>
                <a:lnTo>
                  <a:pt x="33331" y="40417"/>
                </a:lnTo>
                <a:lnTo>
                  <a:pt x="39694" y="34440"/>
                </a:lnTo>
                <a:lnTo>
                  <a:pt x="43146" y="26750"/>
                </a:lnTo>
                <a:lnTo>
                  <a:pt x="43464" y="18322"/>
                </a:lnTo>
                <a:lnTo>
                  <a:pt x="40423" y="10133"/>
                </a:lnTo>
                <a:lnTo>
                  <a:pt x="34430" y="3769"/>
                </a:lnTo>
                <a:lnTo>
                  <a:pt x="26735" y="317"/>
                </a:lnTo>
                <a:lnTo>
                  <a:pt x="1831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1" name="bk object 411"/>
          <p:cNvSpPr/>
          <p:nvPr/>
        </p:nvSpPr>
        <p:spPr>
          <a:xfrm>
            <a:off x="7368056" y="5896135"/>
            <a:ext cx="26571" cy="26569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18307" y="0"/>
                </a:moveTo>
                <a:lnTo>
                  <a:pt x="10133" y="3052"/>
                </a:lnTo>
                <a:lnTo>
                  <a:pt x="3769" y="9031"/>
                </a:lnTo>
                <a:lnTo>
                  <a:pt x="315" y="16721"/>
                </a:lnTo>
                <a:lnTo>
                  <a:pt x="0" y="25147"/>
                </a:lnTo>
                <a:lnTo>
                  <a:pt x="3047" y="33336"/>
                </a:lnTo>
                <a:lnTo>
                  <a:pt x="9029" y="39687"/>
                </a:lnTo>
                <a:lnTo>
                  <a:pt x="16719" y="43138"/>
                </a:lnTo>
                <a:lnTo>
                  <a:pt x="25143" y="43454"/>
                </a:lnTo>
                <a:lnTo>
                  <a:pt x="33331" y="40401"/>
                </a:lnTo>
                <a:lnTo>
                  <a:pt x="39694" y="34425"/>
                </a:lnTo>
                <a:lnTo>
                  <a:pt x="43145" y="26735"/>
                </a:lnTo>
                <a:lnTo>
                  <a:pt x="43458" y="18307"/>
                </a:lnTo>
                <a:lnTo>
                  <a:pt x="40410" y="10118"/>
                </a:lnTo>
                <a:lnTo>
                  <a:pt x="34422" y="3766"/>
                </a:lnTo>
                <a:lnTo>
                  <a:pt x="26729" y="315"/>
                </a:lnTo>
                <a:lnTo>
                  <a:pt x="1830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2" name="bk object 412"/>
          <p:cNvSpPr/>
          <p:nvPr/>
        </p:nvSpPr>
        <p:spPr>
          <a:xfrm>
            <a:off x="7409326" y="5976095"/>
            <a:ext cx="26571" cy="26569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18308" y="0"/>
                </a:moveTo>
                <a:lnTo>
                  <a:pt x="10128" y="3051"/>
                </a:lnTo>
                <a:lnTo>
                  <a:pt x="3763" y="9040"/>
                </a:lnTo>
                <a:lnTo>
                  <a:pt x="313" y="16731"/>
                </a:lnTo>
                <a:lnTo>
                  <a:pt x="0" y="25153"/>
                </a:lnTo>
                <a:lnTo>
                  <a:pt x="3042" y="33335"/>
                </a:lnTo>
                <a:lnTo>
                  <a:pt x="9032" y="39699"/>
                </a:lnTo>
                <a:lnTo>
                  <a:pt x="16724" y="43151"/>
                </a:lnTo>
                <a:lnTo>
                  <a:pt x="25146" y="43468"/>
                </a:lnTo>
                <a:lnTo>
                  <a:pt x="33326" y="40428"/>
                </a:lnTo>
                <a:lnTo>
                  <a:pt x="39691" y="34432"/>
                </a:lnTo>
                <a:lnTo>
                  <a:pt x="43146" y="26736"/>
                </a:lnTo>
                <a:lnTo>
                  <a:pt x="43462" y="18314"/>
                </a:lnTo>
                <a:lnTo>
                  <a:pt x="40412" y="10144"/>
                </a:lnTo>
                <a:lnTo>
                  <a:pt x="34422" y="3777"/>
                </a:lnTo>
                <a:lnTo>
                  <a:pt x="26730" y="318"/>
                </a:lnTo>
                <a:lnTo>
                  <a:pt x="1830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3" name="bk object 413"/>
          <p:cNvSpPr/>
          <p:nvPr/>
        </p:nvSpPr>
        <p:spPr>
          <a:xfrm>
            <a:off x="7441145" y="6053701"/>
            <a:ext cx="26571" cy="26569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18312" y="0"/>
                </a:moveTo>
                <a:lnTo>
                  <a:pt x="10126" y="3052"/>
                </a:lnTo>
                <a:lnTo>
                  <a:pt x="3766" y="9029"/>
                </a:lnTo>
                <a:lnTo>
                  <a:pt x="315" y="16719"/>
                </a:lnTo>
                <a:lnTo>
                  <a:pt x="0" y="25141"/>
                </a:lnTo>
                <a:lnTo>
                  <a:pt x="3047" y="33315"/>
                </a:lnTo>
                <a:lnTo>
                  <a:pt x="9035" y="39679"/>
                </a:lnTo>
                <a:lnTo>
                  <a:pt x="16729" y="43135"/>
                </a:lnTo>
                <a:lnTo>
                  <a:pt x="25153" y="43453"/>
                </a:lnTo>
                <a:lnTo>
                  <a:pt x="33331" y="40401"/>
                </a:lnTo>
                <a:lnTo>
                  <a:pt x="39690" y="34422"/>
                </a:lnTo>
                <a:lnTo>
                  <a:pt x="43145" y="26732"/>
                </a:lnTo>
                <a:lnTo>
                  <a:pt x="43462" y="18306"/>
                </a:lnTo>
                <a:lnTo>
                  <a:pt x="40410" y="10118"/>
                </a:lnTo>
                <a:lnTo>
                  <a:pt x="34432" y="3766"/>
                </a:lnTo>
                <a:lnTo>
                  <a:pt x="26741" y="315"/>
                </a:lnTo>
                <a:lnTo>
                  <a:pt x="1831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4" name="bk object 414"/>
          <p:cNvSpPr/>
          <p:nvPr/>
        </p:nvSpPr>
        <p:spPr>
          <a:xfrm>
            <a:off x="7466627" y="6123175"/>
            <a:ext cx="27342" cy="27340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18888" y="0"/>
                </a:moveTo>
                <a:lnTo>
                  <a:pt x="10442" y="3146"/>
                </a:lnTo>
                <a:lnTo>
                  <a:pt x="3880" y="9332"/>
                </a:lnTo>
                <a:lnTo>
                  <a:pt x="321" y="17276"/>
                </a:lnTo>
                <a:lnTo>
                  <a:pt x="0" y="25970"/>
                </a:lnTo>
                <a:lnTo>
                  <a:pt x="3148" y="34407"/>
                </a:lnTo>
                <a:lnTo>
                  <a:pt x="9325" y="40977"/>
                </a:lnTo>
                <a:lnTo>
                  <a:pt x="17264" y="44540"/>
                </a:lnTo>
                <a:lnTo>
                  <a:pt x="25958" y="44863"/>
                </a:lnTo>
                <a:lnTo>
                  <a:pt x="34401" y="41715"/>
                </a:lnTo>
                <a:lnTo>
                  <a:pt x="40969" y="35540"/>
                </a:lnTo>
                <a:lnTo>
                  <a:pt x="44532" y="27604"/>
                </a:lnTo>
                <a:lnTo>
                  <a:pt x="44857" y="18910"/>
                </a:lnTo>
                <a:lnTo>
                  <a:pt x="41710" y="10461"/>
                </a:lnTo>
                <a:lnTo>
                  <a:pt x="35530" y="3890"/>
                </a:lnTo>
                <a:lnTo>
                  <a:pt x="27587" y="325"/>
                </a:lnTo>
                <a:lnTo>
                  <a:pt x="1888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5" name="bk object 415"/>
          <p:cNvSpPr/>
          <p:nvPr/>
        </p:nvSpPr>
        <p:spPr>
          <a:xfrm>
            <a:off x="7546795" y="5843821"/>
            <a:ext cx="25416" cy="25414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17399" y="0"/>
                </a:moveTo>
                <a:lnTo>
                  <a:pt x="9628" y="2899"/>
                </a:lnTo>
                <a:lnTo>
                  <a:pt x="3582" y="8588"/>
                </a:lnTo>
                <a:lnTo>
                  <a:pt x="300" y="15901"/>
                </a:lnTo>
                <a:lnTo>
                  <a:pt x="0" y="23911"/>
                </a:lnTo>
                <a:lnTo>
                  <a:pt x="2899" y="31687"/>
                </a:lnTo>
                <a:lnTo>
                  <a:pt x="8586" y="37729"/>
                </a:lnTo>
                <a:lnTo>
                  <a:pt x="15895" y="41007"/>
                </a:lnTo>
                <a:lnTo>
                  <a:pt x="23900" y="41306"/>
                </a:lnTo>
                <a:lnTo>
                  <a:pt x="31674" y="38410"/>
                </a:lnTo>
                <a:lnTo>
                  <a:pt x="37723" y="32722"/>
                </a:lnTo>
                <a:lnTo>
                  <a:pt x="41004" y="25410"/>
                </a:lnTo>
                <a:lnTo>
                  <a:pt x="41300" y="17401"/>
                </a:lnTo>
                <a:lnTo>
                  <a:pt x="38396" y="9621"/>
                </a:lnTo>
                <a:lnTo>
                  <a:pt x="32712" y="3579"/>
                </a:lnTo>
                <a:lnTo>
                  <a:pt x="25404" y="299"/>
                </a:lnTo>
                <a:lnTo>
                  <a:pt x="1739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6" name="bk object 416"/>
          <p:cNvSpPr/>
          <p:nvPr/>
        </p:nvSpPr>
        <p:spPr>
          <a:xfrm>
            <a:off x="7637508" y="5539627"/>
            <a:ext cx="23491" cy="23489"/>
          </a:xfrm>
          <a:custGeom>
            <a:avLst/>
            <a:gdLst/>
            <a:ahLst/>
            <a:cxnLst/>
            <a:rect l="l" t="t" r="r" b="b"/>
            <a:pathLst>
              <a:path w="38734" h="38734">
                <a:moveTo>
                  <a:pt x="16091" y="0"/>
                </a:moveTo>
                <a:lnTo>
                  <a:pt x="8894" y="2684"/>
                </a:lnTo>
                <a:lnTo>
                  <a:pt x="3311" y="7941"/>
                </a:lnTo>
                <a:lnTo>
                  <a:pt x="279" y="14701"/>
                </a:lnTo>
                <a:lnTo>
                  <a:pt x="0" y="22102"/>
                </a:lnTo>
                <a:lnTo>
                  <a:pt x="2677" y="29283"/>
                </a:lnTo>
                <a:lnTo>
                  <a:pt x="7940" y="34881"/>
                </a:lnTo>
                <a:lnTo>
                  <a:pt x="14701" y="37915"/>
                </a:lnTo>
                <a:lnTo>
                  <a:pt x="22105" y="38191"/>
                </a:lnTo>
                <a:lnTo>
                  <a:pt x="29296" y="35514"/>
                </a:lnTo>
                <a:lnTo>
                  <a:pt x="34879" y="30251"/>
                </a:lnTo>
                <a:lnTo>
                  <a:pt x="37910" y="23495"/>
                </a:lnTo>
                <a:lnTo>
                  <a:pt x="38185" y="16099"/>
                </a:lnTo>
                <a:lnTo>
                  <a:pt x="35500" y="8915"/>
                </a:lnTo>
                <a:lnTo>
                  <a:pt x="30247" y="3317"/>
                </a:lnTo>
                <a:lnTo>
                  <a:pt x="23493" y="278"/>
                </a:lnTo>
                <a:lnTo>
                  <a:pt x="1609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7" name="bk object 417"/>
          <p:cNvSpPr/>
          <p:nvPr/>
        </p:nvSpPr>
        <p:spPr>
          <a:xfrm>
            <a:off x="7734018" y="5212157"/>
            <a:ext cx="21950" cy="21949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5101" y="0"/>
                </a:moveTo>
                <a:lnTo>
                  <a:pt x="8357" y="2514"/>
                </a:lnTo>
                <a:lnTo>
                  <a:pt x="3112" y="7452"/>
                </a:lnTo>
                <a:lnTo>
                  <a:pt x="263" y="13797"/>
                </a:lnTo>
                <a:lnTo>
                  <a:pt x="0" y="20745"/>
                </a:lnTo>
                <a:lnTo>
                  <a:pt x="2510" y="27490"/>
                </a:lnTo>
                <a:lnTo>
                  <a:pt x="7448" y="32731"/>
                </a:lnTo>
                <a:lnTo>
                  <a:pt x="13793" y="35578"/>
                </a:lnTo>
                <a:lnTo>
                  <a:pt x="20741" y="35841"/>
                </a:lnTo>
                <a:lnTo>
                  <a:pt x="27486" y="33330"/>
                </a:lnTo>
                <a:lnTo>
                  <a:pt x="32728" y="28392"/>
                </a:lnTo>
                <a:lnTo>
                  <a:pt x="35577" y="22047"/>
                </a:lnTo>
                <a:lnTo>
                  <a:pt x="35840" y="15099"/>
                </a:lnTo>
                <a:lnTo>
                  <a:pt x="33326" y="8354"/>
                </a:lnTo>
                <a:lnTo>
                  <a:pt x="28389" y="3101"/>
                </a:lnTo>
                <a:lnTo>
                  <a:pt x="22046" y="256"/>
                </a:lnTo>
                <a:lnTo>
                  <a:pt x="1510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8" name="bk object 418"/>
          <p:cNvSpPr/>
          <p:nvPr/>
        </p:nvSpPr>
        <p:spPr>
          <a:xfrm>
            <a:off x="7831242" y="4865433"/>
            <a:ext cx="20410" cy="20408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13919" y="0"/>
                </a:moveTo>
                <a:lnTo>
                  <a:pt x="7690" y="2315"/>
                </a:lnTo>
                <a:lnTo>
                  <a:pt x="2871" y="6870"/>
                </a:lnTo>
                <a:lnTo>
                  <a:pt x="246" y="12725"/>
                </a:lnTo>
                <a:lnTo>
                  <a:pt x="0" y="19133"/>
                </a:lnTo>
                <a:lnTo>
                  <a:pt x="2315" y="25351"/>
                </a:lnTo>
                <a:lnTo>
                  <a:pt x="6865" y="30181"/>
                </a:lnTo>
                <a:lnTo>
                  <a:pt x="12711" y="32802"/>
                </a:lnTo>
                <a:lnTo>
                  <a:pt x="19118" y="33040"/>
                </a:lnTo>
                <a:lnTo>
                  <a:pt x="25351" y="30720"/>
                </a:lnTo>
                <a:lnTo>
                  <a:pt x="30180" y="26170"/>
                </a:lnTo>
                <a:lnTo>
                  <a:pt x="32802" y="20327"/>
                </a:lnTo>
                <a:lnTo>
                  <a:pt x="33039" y="13931"/>
                </a:lnTo>
                <a:lnTo>
                  <a:pt x="30719" y="7717"/>
                </a:lnTo>
                <a:lnTo>
                  <a:pt x="26169" y="2872"/>
                </a:lnTo>
                <a:lnTo>
                  <a:pt x="20324" y="242"/>
                </a:lnTo>
                <a:lnTo>
                  <a:pt x="1391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9" name="bk object 419"/>
          <p:cNvSpPr/>
          <p:nvPr/>
        </p:nvSpPr>
        <p:spPr>
          <a:xfrm>
            <a:off x="7922281" y="4504077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6246" y="0"/>
                </a:moveTo>
                <a:lnTo>
                  <a:pt x="2182" y="8749"/>
                </a:lnTo>
                <a:lnTo>
                  <a:pt x="0" y="17997"/>
                </a:lnTo>
                <a:lnTo>
                  <a:pt x="8749" y="32062"/>
                </a:lnTo>
                <a:lnTo>
                  <a:pt x="17997" y="34224"/>
                </a:lnTo>
                <a:lnTo>
                  <a:pt x="32088" y="25501"/>
                </a:lnTo>
                <a:lnTo>
                  <a:pt x="34217" y="16260"/>
                </a:lnTo>
                <a:lnTo>
                  <a:pt x="29872" y="9194"/>
                </a:lnTo>
                <a:lnTo>
                  <a:pt x="25494" y="2162"/>
                </a:lnTo>
                <a:lnTo>
                  <a:pt x="1624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0" name="bk object 420"/>
          <p:cNvSpPr/>
          <p:nvPr/>
        </p:nvSpPr>
        <p:spPr>
          <a:xfrm>
            <a:off x="8004597" y="4138737"/>
            <a:ext cx="19255" cy="1925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4892" y="0"/>
                </a:moveTo>
                <a:lnTo>
                  <a:pt x="1993" y="8022"/>
                </a:lnTo>
                <a:lnTo>
                  <a:pt x="0" y="16495"/>
                </a:lnTo>
                <a:lnTo>
                  <a:pt x="8022" y="29428"/>
                </a:lnTo>
                <a:lnTo>
                  <a:pt x="16522" y="31395"/>
                </a:lnTo>
                <a:lnTo>
                  <a:pt x="29428" y="23386"/>
                </a:lnTo>
                <a:lnTo>
                  <a:pt x="31422" y="14885"/>
                </a:lnTo>
                <a:lnTo>
                  <a:pt x="23393" y="1987"/>
                </a:lnTo>
                <a:lnTo>
                  <a:pt x="1489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1" name="bk object 421"/>
          <p:cNvSpPr/>
          <p:nvPr/>
        </p:nvSpPr>
        <p:spPr>
          <a:xfrm>
            <a:off x="8073462" y="3778387"/>
            <a:ext cx="17329" cy="17328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3370" y="0"/>
                </a:moveTo>
                <a:lnTo>
                  <a:pt x="1771" y="7207"/>
                </a:lnTo>
                <a:lnTo>
                  <a:pt x="0" y="14825"/>
                </a:lnTo>
                <a:lnTo>
                  <a:pt x="7200" y="26424"/>
                </a:lnTo>
                <a:lnTo>
                  <a:pt x="14838" y="28202"/>
                </a:lnTo>
                <a:lnTo>
                  <a:pt x="26410" y="20995"/>
                </a:lnTo>
                <a:lnTo>
                  <a:pt x="28209" y="13383"/>
                </a:lnTo>
                <a:lnTo>
                  <a:pt x="20988" y="1778"/>
                </a:lnTo>
                <a:lnTo>
                  <a:pt x="1337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2" name="bk object 422"/>
          <p:cNvSpPr/>
          <p:nvPr/>
        </p:nvSpPr>
        <p:spPr>
          <a:xfrm>
            <a:off x="8127557" y="3431026"/>
            <a:ext cx="15788" cy="15787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117" y="0"/>
                </a:moveTo>
                <a:lnTo>
                  <a:pt x="1603" y="6540"/>
                </a:lnTo>
                <a:lnTo>
                  <a:pt x="0" y="13451"/>
                </a:lnTo>
                <a:lnTo>
                  <a:pt x="6526" y="23965"/>
                </a:lnTo>
                <a:lnTo>
                  <a:pt x="13424" y="25568"/>
                </a:lnTo>
                <a:lnTo>
                  <a:pt x="23938" y="19055"/>
                </a:lnTo>
                <a:lnTo>
                  <a:pt x="25575" y="12131"/>
                </a:lnTo>
                <a:lnTo>
                  <a:pt x="19041" y="1623"/>
                </a:lnTo>
                <a:lnTo>
                  <a:pt x="1211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3" name="bk object 423"/>
          <p:cNvSpPr/>
          <p:nvPr/>
        </p:nvSpPr>
        <p:spPr>
          <a:xfrm>
            <a:off x="8167949" y="3104655"/>
            <a:ext cx="13093" cy="13092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0245" y="0"/>
                </a:moveTo>
                <a:lnTo>
                  <a:pt x="1380" y="5523"/>
                </a:lnTo>
                <a:lnTo>
                  <a:pt x="0" y="11356"/>
                </a:lnTo>
                <a:lnTo>
                  <a:pt x="5536" y="20227"/>
                </a:lnTo>
                <a:lnTo>
                  <a:pt x="11349" y="21594"/>
                </a:lnTo>
                <a:lnTo>
                  <a:pt x="20234" y="16078"/>
                </a:lnTo>
                <a:lnTo>
                  <a:pt x="21587" y="10251"/>
                </a:lnTo>
                <a:lnTo>
                  <a:pt x="16084" y="1374"/>
                </a:lnTo>
                <a:lnTo>
                  <a:pt x="1024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4" name="bk object 424"/>
          <p:cNvSpPr/>
          <p:nvPr/>
        </p:nvSpPr>
        <p:spPr>
          <a:xfrm>
            <a:off x="8197865" y="2792899"/>
            <a:ext cx="11938" cy="11937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9086" y="0"/>
                </a:moveTo>
                <a:lnTo>
                  <a:pt x="1225" y="4896"/>
                </a:lnTo>
                <a:lnTo>
                  <a:pt x="0" y="10076"/>
                </a:lnTo>
                <a:lnTo>
                  <a:pt x="4876" y="17950"/>
                </a:lnTo>
                <a:lnTo>
                  <a:pt x="10076" y="19156"/>
                </a:lnTo>
                <a:lnTo>
                  <a:pt x="17943" y="14272"/>
                </a:lnTo>
                <a:lnTo>
                  <a:pt x="19163" y="9093"/>
                </a:lnTo>
                <a:lnTo>
                  <a:pt x="14259" y="1212"/>
                </a:lnTo>
                <a:lnTo>
                  <a:pt x="908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5" name="bk object 425"/>
          <p:cNvSpPr/>
          <p:nvPr/>
        </p:nvSpPr>
        <p:spPr>
          <a:xfrm>
            <a:off x="8222897" y="2478031"/>
            <a:ext cx="10397" cy="10397"/>
          </a:xfrm>
          <a:custGeom>
            <a:avLst/>
            <a:gdLst/>
            <a:ahLst/>
            <a:cxnLst/>
            <a:rect l="l" t="t" r="r" b="b"/>
            <a:pathLst>
              <a:path w="17144" h="17145">
                <a:moveTo>
                  <a:pt x="8002" y="0"/>
                </a:moveTo>
                <a:lnTo>
                  <a:pt x="1084" y="4297"/>
                </a:lnTo>
                <a:lnTo>
                  <a:pt x="0" y="8837"/>
                </a:lnTo>
                <a:lnTo>
                  <a:pt x="2162" y="12279"/>
                </a:lnTo>
                <a:lnTo>
                  <a:pt x="4297" y="15741"/>
                </a:lnTo>
                <a:lnTo>
                  <a:pt x="8830" y="16792"/>
                </a:lnTo>
                <a:lnTo>
                  <a:pt x="15754" y="12508"/>
                </a:lnTo>
                <a:lnTo>
                  <a:pt x="16805" y="7961"/>
                </a:lnTo>
                <a:lnTo>
                  <a:pt x="12514" y="1050"/>
                </a:lnTo>
                <a:lnTo>
                  <a:pt x="800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6" name="bk object 426"/>
          <p:cNvSpPr/>
          <p:nvPr/>
        </p:nvSpPr>
        <p:spPr>
          <a:xfrm>
            <a:off x="8243731" y="2152722"/>
            <a:ext cx="9242" cy="9242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7119" y="0"/>
                </a:moveTo>
                <a:lnTo>
                  <a:pt x="943" y="3832"/>
                </a:lnTo>
                <a:lnTo>
                  <a:pt x="0" y="7880"/>
                </a:lnTo>
                <a:lnTo>
                  <a:pt x="3819" y="14050"/>
                </a:lnTo>
                <a:lnTo>
                  <a:pt x="7867" y="14986"/>
                </a:lnTo>
                <a:lnTo>
                  <a:pt x="14037" y="11167"/>
                </a:lnTo>
                <a:lnTo>
                  <a:pt x="15007" y="7106"/>
                </a:lnTo>
                <a:lnTo>
                  <a:pt x="11154" y="949"/>
                </a:lnTo>
                <a:lnTo>
                  <a:pt x="711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7" name="bk object 427"/>
          <p:cNvSpPr/>
          <p:nvPr/>
        </p:nvSpPr>
        <p:spPr>
          <a:xfrm>
            <a:off x="8260489" y="1812098"/>
            <a:ext cx="7317" cy="7316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5422" y="0"/>
                </a:moveTo>
                <a:lnTo>
                  <a:pt x="713" y="2916"/>
                </a:lnTo>
                <a:lnTo>
                  <a:pt x="0" y="6014"/>
                </a:lnTo>
                <a:lnTo>
                  <a:pt x="2930" y="10723"/>
                </a:lnTo>
                <a:lnTo>
                  <a:pt x="6028" y="11443"/>
                </a:lnTo>
                <a:lnTo>
                  <a:pt x="10736" y="8520"/>
                </a:lnTo>
                <a:lnTo>
                  <a:pt x="11457" y="5422"/>
                </a:lnTo>
                <a:lnTo>
                  <a:pt x="8527" y="713"/>
                </a:lnTo>
                <a:lnTo>
                  <a:pt x="542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8" name="bk object 428"/>
          <p:cNvSpPr/>
          <p:nvPr/>
        </p:nvSpPr>
        <p:spPr>
          <a:xfrm>
            <a:off x="6149532" y="6557704"/>
            <a:ext cx="25416" cy="25414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17644" y="0"/>
                </a:moveTo>
                <a:lnTo>
                  <a:pt x="9762" y="2950"/>
                </a:lnTo>
                <a:lnTo>
                  <a:pt x="3628" y="8718"/>
                </a:lnTo>
                <a:lnTo>
                  <a:pt x="301" y="16130"/>
                </a:lnTo>
                <a:lnTo>
                  <a:pt x="0" y="24247"/>
                </a:lnTo>
                <a:lnTo>
                  <a:pt x="2939" y="32129"/>
                </a:lnTo>
                <a:lnTo>
                  <a:pt x="8711" y="38271"/>
                </a:lnTo>
                <a:lnTo>
                  <a:pt x="16126" y="41602"/>
                </a:lnTo>
                <a:lnTo>
                  <a:pt x="24246" y="41905"/>
                </a:lnTo>
                <a:lnTo>
                  <a:pt x="32132" y="38966"/>
                </a:lnTo>
                <a:lnTo>
                  <a:pt x="38266" y="33197"/>
                </a:lnTo>
                <a:lnTo>
                  <a:pt x="41591" y="25777"/>
                </a:lnTo>
                <a:lnTo>
                  <a:pt x="41889" y="17650"/>
                </a:lnTo>
                <a:lnTo>
                  <a:pt x="38942" y="9760"/>
                </a:lnTo>
                <a:lnTo>
                  <a:pt x="33174" y="3632"/>
                </a:lnTo>
                <a:lnTo>
                  <a:pt x="25761" y="303"/>
                </a:lnTo>
                <a:lnTo>
                  <a:pt x="1764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9" name="bk object 429"/>
          <p:cNvSpPr/>
          <p:nvPr/>
        </p:nvSpPr>
        <p:spPr>
          <a:xfrm>
            <a:off x="6331044" y="6375973"/>
            <a:ext cx="25416" cy="25414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17656" y="0"/>
                </a:moveTo>
                <a:lnTo>
                  <a:pt x="9777" y="2931"/>
                </a:lnTo>
                <a:lnTo>
                  <a:pt x="3640" y="8716"/>
                </a:lnTo>
                <a:lnTo>
                  <a:pt x="308" y="16138"/>
                </a:lnTo>
                <a:lnTo>
                  <a:pt x="0" y="24261"/>
                </a:lnTo>
                <a:lnTo>
                  <a:pt x="2933" y="32144"/>
                </a:lnTo>
                <a:lnTo>
                  <a:pt x="8710" y="38272"/>
                </a:lnTo>
                <a:lnTo>
                  <a:pt x="16129" y="41604"/>
                </a:lnTo>
                <a:lnTo>
                  <a:pt x="24252" y="41915"/>
                </a:lnTo>
                <a:lnTo>
                  <a:pt x="32139" y="38981"/>
                </a:lnTo>
                <a:lnTo>
                  <a:pt x="38270" y="33201"/>
                </a:lnTo>
                <a:lnTo>
                  <a:pt x="41601" y="25782"/>
                </a:lnTo>
                <a:lnTo>
                  <a:pt x="41909" y="17661"/>
                </a:lnTo>
                <a:lnTo>
                  <a:pt x="38969" y="9775"/>
                </a:lnTo>
                <a:lnTo>
                  <a:pt x="33193" y="3644"/>
                </a:lnTo>
                <a:lnTo>
                  <a:pt x="25775" y="311"/>
                </a:lnTo>
                <a:lnTo>
                  <a:pt x="1765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0" name="bk object 430"/>
          <p:cNvSpPr/>
          <p:nvPr/>
        </p:nvSpPr>
        <p:spPr>
          <a:xfrm>
            <a:off x="6506750" y="6201820"/>
            <a:ext cx="26186" cy="26184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17930" y="0"/>
                </a:moveTo>
                <a:lnTo>
                  <a:pt x="9914" y="2986"/>
                </a:lnTo>
                <a:lnTo>
                  <a:pt x="3687" y="8839"/>
                </a:lnTo>
                <a:lnTo>
                  <a:pt x="308" y="16376"/>
                </a:lnTo>
                <a:lnTo>
                  <a:pt x="0" y="24638"/>
                </a:lnTo>
                <a:lnTo>
                  <a:pt x="2983" y="32670"/>
                </a:lnTo>
                <a:lnTo>
                  <a:pt x="8839" y="38900"/>
                </a:lnTo>
                <a:lnTo>
                  <a:pt x="16374" y="42277"/>
                </a:lnTo>
                <a:lnTo>
                  <a:pt x="24630" y="42580"/>
                </a:lnTo>
                <a:lnTo>
                  <a:pt x="32654" y="39588"/>
                </a:lnTo>
                <a:lnTo>
                  <a:pt x="38892" y="33721"/>
                </a:lnTo>
                <a:lnTo>
                  <a:pt x="42276" y="26184"/>
                </a:lnTo>
                <a:lnTo>
                  <a:pt x="42582" y="17932"/>
                </a:lnTo>
                <a:lnTo>
                  <a:pt x="39592" y="9917"/>
                </a:lnTo>
                <a:lnTo>
                  <a:pt x="33724" y="3689"/>
                </a:lnTo>
                <a:lnTo>
                  <a:pt x="26185" y="308"/>
                </a:lnTo>
                <a:lnTo>
                  <a:pt x="1793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1" name="bk object 431"/>
          <p:cNvSpPr/>
          <p:nvPr/>
        </p:nvSpPr>
        <p:spPr>
          <a:xfrm>
            <a:off x="6669742" y="6057417"/>
            <a:ext cx="26186" cy="26184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17945" y="0"/>
                </a:moveTo>
                <a:lnTo>
                  <a:pt x="9925" y="2987"/>
                </a:lnTo>
                <a:lnTo>
                  <a:pt x="3696" y="8855"/>
                </a:lnTo>
                <a:lnTo>
                  <a:pt x="313" y="16397"/>
                </a:lnTo>
                <a:lnTo>
                  <a:pt x="0" y="24654"/>
                </a:lnTo>
                <a:lnTo>
                  <a:pt x="2981" y="32671"/>
                </a:lnTo>
                <a:lnTo>
                  <a:pt x="8848" y="38898"/>
                </a:lnTo>
                <a:lnTo>
                  <a:pt x="16393" y="42275"/>
                </a:lnTo>
                <a:lnTo>
                  <a:pt x="24659" y="42580"/>
                </a:lnTo>
                <a:lnTo>
                  <a:pt x="32685" y="39589"/>
                </a:lnTo>
                <a:lnTo>
                  <a:pt x="38912" y="33725"/>
                </a:lnTo>
                <a:lnTo>
                  <a:pt x="42290" y="26192"/>
                </a:lnTo>
                <a:lnTo>
                  <a:pt x="42594" y="17938"/>
                </a:lnTo>
                <a:lnTo>
                  <a:pt x="39603" y="9911"/>
                </a:lnTo>
                <a:lnTo>
                  <a:pt x="33739" y="3684"/>
                </a:lnTo>
                <a:lnTo>
                  <a:pt x="26201" y="306"/>
                </a:lnTo>
                <a:lnTo>
                  <a:pt x="1794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2" name="bk object 432"/>
          <p:cNvSpPr/>
          <p:nvPr/>
        </p:nvSpPr>
        <p:spPr>
          <a:xfrm>
            <a:off x="6813583" y="5964096"/>
            <a:ext cx="25801" cy="25799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7838" y="0"/>
                </a:moveTo>
                <a:lnTo>
                  <a:pt x="9865" y="2964"/>
                </a:lnTo>
                <a:lnTo>
                  <a:pt x="3675" y="8798"/>
                </a:lnTo>
                <a:lnTo>
                  <a:pt x="311" y="16294"/>
                </a:lnTo>
                <a:lnTo>
                  <a:pt x="0" y="24504"/>
                </a:lnTo>
                <a:lnTo>
                  <a:pt x="2967" y="32480"/>
                </a:lnTo>
                <a:lnTo>
                  <a:pt x="8801" y="38671"/>
                </a:lnTo>
                <a:lnTo>
                  <a:pt x="16294" y="42027"/>
                </a:lnTo>
                <a:lnTo>
                  <a:pt x="24499" y="42330"/>
                </a:lnTo>
                <a:lnTo>
                  <a:pt x="32470" y="39363"/>
                </a:lnTo>
                <a:lnTo>
                  <a:pt x="38661" y="33526"/>
                </a:lnTo>
                <a:lnTo>
                  <a:pt x="42023" y="26031"/>
                </a:lnTo>
                <a:lnTo>
                  <a:pt x="42330" y="17825"/>
                </a:lnTo>
                <a:lnTo>
                  <a:pt x="39360" y="9854"/>
                </a:lnTo>
                <a:lnTo>
                  <a:pt x="33539" y="3665"/>
                </a:lnTo>
                <a:lnTo>
                  <a:pt x="26047" y="306"/>
                </a:lnTo>
                <a:lnTo>
                  <a:pt x="1783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3" name="bk object 433"/>
          <p:cNvSpPr/>
          <p:nvPr/>
        </p:nvSpPr>
        <p:spPr>
          <a:xfrm>
            <a:off x="6940245" y="5915917"/>
            <a:ext cx="26186" cy="26184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18136" y="0"/>
                </a:moveTo>
                <a:lnTo>
                  <a:pt x="10035" y="3019"/>
                </a:lnTo>
                <a:lnTo>
                  <a:pt x="3736" y="8940"/>
                </a:lnTo>
                <a:lnTo>
                  <a:pt x="315" y="16554"/>
                </a:lnTo>
                <a:lnTo>
                  <a:pt x="0" y="24895"/>
                </a:lnTo>
                <a:lnTo>
                  <a:pt x="3017" y="32999"/>
                </a:lnTo>
                <a:lnTo>
                  <a:pt x="8946" y="39293"/>
                </a:lnTo>
                <a:lnTo>
                  <a:pt x="16562" y="42708"/>
                </a:lnTo>
                <a:lnTo>
                  <a:pt x="24901" y="43020"/>
                </a:lnTo>
                <a:lnTo>
                  <a:pt x="32997" y="40005"/>
                </a:lnTo>
                <a:lnTo>
                  <a:pt x="39295" y="34082"/>
                </a:lnTo>
                <a:lnTo>
                  <a:pt x="42713" y="26467"/>
                </a:lnTo>
                <a:lnTo>
                  <a:pt x="43027" y="18125"/>
                </a:lnTo>
                <a:lnTo>
                  <a:pt x="40016" y="10024"/>
                </a:lnTo>
                <a:lnTo>
                  <a:pt x="34093" y="3726"/>
                </a:lnTo>
                <a:lnTo>
                  <a:pt x="26478" y="310"/>
                </a:lnTo>
                <a:lnTo>
                  <a:pt x="1813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4" name="bk object 434"/>
          <p:cNvSpPr/>
          <p:nvPr/>
        </p:nvSpPr>
        <p:spPr>
          <a:xfrm>
            <a:off x="7050697" y="5906771"/>
            <a:ext cx="26956" cy="26955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18715" y="0"/>
                </a:moveTo>
                <a:lnTo>
                  <a:pt x="10350" y="3121"/>
                </a:lnTo>
                <a:lnTo>
                  <a:pt x="3854" y="9229"/>
                </a:lnTo>
                <a:lnTo>
                  <a:pt x="326" y="17089"/>
                </a:lnTo>
                <a:lnTo>
                  <a:pt x="0" y="25702"/>
                </a:lnTo>
                <a:lnTo>
                  <a:pt x="3109" y="34072"/>
                </a:lnTo>
                <a:lnTo>
                  <a:pt x="9232" y="40574"/>
                </a:lnTo>
                <a:lnTo>
                  <a:pt x="17098" y="44101"/>
                </a:lnTo>
                <a:lnTo>
                  <a:pt x="25710" y="44421"/>
                </a:lnTo>
                <a:lnTo>
                  <a:pt x="34073" y="41299"/>
                </a:lnTo>
                <a:lnTo>
                  <a:pt x="40567" y="35190"/>
                </a:lnTo>
                <a:lnTo>
                  <a:pt x="44092" y="27329"/>
                </a:lnTo>
                <a:lnTo>
                  <a:pt x="44415" y="18716"/>
                </a:lnTo>
                <a:lnTo>
                  <a:pt x="41300" y="10349"/>
                </a:lnTo>
                <a:lnTo>
                  <a:pt x="35186" y="3847"/>
                </a:lnTo>
                <a:lnTo>
                  <a:pt x="27325" y="319"/>
                </a:lnTo>
                <a:lnTo>
                  <a:pt x="1871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5" name="bk object 435"/>
          <p:cNvSpPr/>
          <p:nvPr/>
        </p:nvSpPr>
        <p:spPr>
          <a:xfrm>
            <a:off x="7145637" y="5930725"/>
            <a:ext cx="26956" cy="26955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18714" y="0"/>
                </a:moveTo>
                <a:lnTo>
                  <a:pt x="10349" y="3124"/>
                </a:lnTo>
                <a:lnTo>
                  <a:pt x="3849" y="9232"/>
                </a:lnTo>
                <a:lnTo>
                  <a:pt x="323" y="17092"/>
                </a:lnTo>
                <a:lnTo>
                  <a:pt x="0" y="25705"/>
                </a:lnTo>
                <a:lnTo>
                  <a:pt x="3108" y="34075"/>
                </a:lnTo>
                <a:lnTo>
                  <a:pt x="9232" y="40577"/>
                </a:lnTo>
                <a:lnTo>
                  <a:pt x="17099" y="44104"/>
                </a:lnTo>
                <a:lnTo>
                  <a:pt x="25715" y="44421"/>
                </a:lnTo>
                <a:lnTo>
                  <a:pt x="34085" y="41296"/>
                </a:lnTo>
                <a:lnTo>
                  <a:pt x="40575" y="35175"/>
                </a:lnTo>
                <a:lnTo>
                  <a:pt x="44097" y="27316"/>
                </a:lnTo>
                <a:lnTo>
                  <a:pt x="44420" y="18708"/>
                </a:lnTo>
                <a:lnTo>
                  <a:pt x="41313" y="10345"/>
                </a:lnTo>
                <a:lnTo>
                  <a:pt x="35190" y="3846"/>
                </a:lnTo>
                <a:lnTo>
                  <a:pt x="27326" y="319"/>
                </a:lnTo>
                <a:lnTo>
                  <a:pt x="1871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6" name="bk object 436"/>
          <p:cNvSpPr/>
          <p:nvPr/>
        </p:nvSpPr>
        <p:spPr>
          <a:xfrm>
            <a:off x="7224439" y="5980518"/>
            <a:ext cx="26956" cy="26955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18707" y="0"/>
                </a:moveTo>
                <a:lnTo>
                  <a:pt x="10340" y="3125"/>
                </a:lnTo>
                <a:lnTo>
                  <a:pt x="3841" y="9230"/>
                </a:lnTo>
                <a:lnTo>
                  <a:pt x="318" y="17089"/>
                </a:lnTo>
                <a:lnTo>
                  <a:pt x="0" y="25702"/>
                </a:lnTo>
                <a:lnTo>
                  <a:pt x="3113" y="34069"/>
                </a:lnTo>
                <a:lnTo>
                  <a:pt x="9228" y="40572"/>
                </a:lnTo>
                <a:lnTo>
                  <a:pt x="17090" y="44101"/>
                </a:lnTo>
                <a:lnTo>
                  <a:pt x="25701" y="44421"/>
                </a:lnTo>
                <a:lnTo>
                  <a:pt x="34063" y="41297"/>
                </a:lnTo>
                <a:lnTo>
                  <a:pt x="40565" y="35174"/>
                </a:lnTo>
                <a:lnTo>
                  <a:pt x="44093" y="27317"/>
                </a:lnTo>
                <a:lnTo>
                  <a:pt x="44413" y="18711"/>
                </a:lnTo>
                <a:lnTo>
                  <a:pt x="41291" y="10346"/>
                </a:lnTo>
                <a:lnTo>
                  <a:pt x="35182" y="3844"/>
                </a:lnTo>
                <a:lnTo>
                  <a:pt x="27321" y="317"/>
                </a:lnTo>
                <a:lnTo>
                  <a:pt x="1870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7" name="bk object 437"/>
          <p:cNvSpPr/>
          <p:nvPr/>
        </p:nvSpPr>
        <p:spPr>
          <a:xfrm>
            <a:off x="7286885" y="6048977"/>
            <a:ext cx="27727" cy="27725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19019" y="0"/>
                </a:moveTo>
                <a:lnTo>
                  <a:pt x="10520" y="3169"/>
                </a:lnTo>
                <a:lnTo>
                  <a:pt x="3914" y="9385"/>
                </a:lnTo>
                <a:lnTo>
                  <a:pt x="328" y="17374"/>
                </a:lnTo>
                <a:lnTo>
                  <a:pt x="0" y="26125"/>
                </a:lnTo>
                <a:lnTo>
                  <a:pt x="3165" y="34625"/>
                </a:lnTo>
                <a:lnTo>
                  <a:pt x="9380" y="41230"/>
                </a:lnTo>
                <a:lnTo>
                  <a:pt x="17370" y="44815"/>
                </a:lnTo>
                <a:lnTo>
                  <a:pt x="26123" y="45146"/>
                </a:lnTo>
                <a:lnTo>
                  <a:pt x="34627" y="41987"/>
                </a:lnTo>
                <a:lnTo>
                  <a:pt x="41233" y="35767"/>
                </a:lnTo>
                <a:lnTo>
                  <a:pt x="44819" y="27781"/>
                </a:lnTo>
                <a:lnTo>
                  <a:pt x="45148" y="19035"/>
                </a:lnTo>
                <a:lnTo>
                  <a:pt x="41983" y="10538"/>
                </a:lnTo>
                <a:lnTo>
                  <a:pt x="35765" y="3918"/>
                </a:lnTo>
                <a:lnTo>
                  <a:pt x="27772" y="327"/>
                </a:lnTo>
                <a:lnTo>
                  <a:pt x="1901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8" name="bk object 438"/>
          <p:cNvSpPr/>
          <p:nvPr/>
        </p:nvSpPr>
        <p:spPr>
          <a:xfrm>
            <a:off x="7334003" y="6129640"/>
            <a:ext cx="27727" cy="27725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19021" y="0"/>
                </a:moveTo>
                <a:lnTo>
                  <a:pt x="10530" y="3175"/>
                </a:lnTo>
                <a:lnTo>
                  <a:pt x="3911" y="9387"/>
                </a:lnTo>
                <a:lnTo>
                  <a:pt x="324" y="17374"/>
                </a:lnTo>
                <a:lnTo>
                  <a:pt x="0" y="26125"/>
                </a:lnTo>
                <a:lnTo>
                  <a:pt x="3167" y="34625"/>
                </a:lnTo>
                <a:lnTo>
                  <a:pt x="9382" y="41228"/>
                </a:lnTo>
                <a:lnTo>
                  <a:pt x="17369" y="44816"/>
                </a:lnTo>
                <a:lnTo>
                  <a:pt x="26117" y="45150"/>
                </a:lnTo>
                <a:lnTo>
                  <a:pt x="34617" y="41993"/>
                </a:lnTo>
                <a:lnTo>
                  <a:pt x="41219" y="35769"/>
                </a:lnTo>
                <a:lnTo>
                  <a:pt x="44804" y="27778"/>
                </a:lnTo>
                <a:lnTo>
                  <a:pt x="45136" y="19024"/>
                </a:lnTo>
                <a:lnTo>
                  <a:pt x="41979" y="10511"/>
                </a:lnTo>
                <a:lnTo>
                  <a:pt x="35757" y="3908"/>
                </a:lnTo>
                <a:lnTo>
                  <a:pt x="27767" y="324"/>
                </a:lnTo>
                <a:lnTo>
                  <a:pt x="1902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9" name="bk object 439"/>
          <p:cNvSpPr/>
          <p:nvPr/>
        </p:nvSpPr>
        <p:spPr>
          <a:xfrm>
            <a:off x="7367018" y="6215585"/>
            <a:ext cx="27727" cy="27725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19015" y="0"/>
                </a:moveTo>
                <a:lnTo>
                  <a:pt x="10514" y="3157"/>
                </a:lnTo>
                <a:lnTo>
                  <a:pt x="3911" y="9385"/>
                </a:lnTo>
                <a:lnTo>
                  <a:pt x="327" y="17382"/>
                </a:lnTo>
                <a:lnTo>
                  <a:pt x="0" y="26135"/>
                </a:lnTo>
                <a:lnTo>
                  <a:pt x="3165" y="34633"/>
                </a:lnTo>
                <a:lnTo>
                  <a:pt x="9381" y="41239"/>
                </a:lnTo>
                <a:lnTo>
                  <a:pt x="17373" y="44822"/>
                </a:lnTo>
                <a:lnTo>
                  <a:pt x="26126" y="45145"/>
                </a:lnTo>
                <a:lnTo>
                  <a:pt x="34627" y="41968"/>
                </a:lnTo>
                <a:lnTo>
                  <a:pt x="41231" y="35760"/>
                </a:lnTo>
                <a:lnTo>
                  <a:pt x="44812" y="27773"/>
                </a:lnTo>
                <a:lnTo>
                  <a:pt x="45134" y="19023"/>
                </a:lnTo>
                <a:lnTo>
                  <a:pt x="41963" y="10526"/>
                </a:lnTo>
                <a:lnTo>
                  <a:pt x="35754" y="3919"/>
                </a:lnTo>
                <a:lnTo>
                  <a:pt x="27766" y="332"/>
                </a:lnTo>
                <a:lnTo>
                  <a:pt x="1901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0" name="bk object 440"/>
          <p:cNvSpPr/>
          <p:nvPr/>
        </p:nvSpPr>
        <p:spPr>
          <a:xfrm>
            <a:off x="7387944" y="6300080"/>
            <a:ext cx="28497" cy="28495"/>
          </a:xfrm>
          <a:custGeom>
            <a:avLst/>
            <a:gdLst/>
            <a:ahLst/>
            <a:cxnLst/>
            <a:rect l="l" t="t" r="r" b="b"/>
            <a:pathLst>
              <a:path w="46990" h="46990">
                <a:moveTo>
                  <a:pt x="19627" y="0"/>
                </a:moveTo>
                <a:lnTo>
                  <a:pt x="10866" y="3267"/>
                </a:lnTo>
                <a:lnTo>
                  <a:pt x="4041" y="9676"/>
                </a:lnTo>
                <a:lnTo>
                  <a:pt x="338" y="17920"/>
                </a:lnTo>
                <a:lnTo>
                  <a:pt x="0" y="26956"/>
                </a:lnTo>
                <a:lnTo>
                  <a:pt x="3268" y="35740"/>
                </a:lnTo>
                <a:lnTo>
                  <a:pt x="9679" y="42549"/>
                </a:lnTo>
                <a:lnTo>
                  <a:pt x="17921" y="46249"/>
                </a:lnTo>
                <a:lnTo>
                  <a:pt x="26949" y="46590"/>
                </a:lnTo>
                <a:lnTo>
                  <a:pt x="35721" y="43325"/>
                </a:lnTo>
                <a:lnTo>
                  <a:pt x="42547" y="36909"/>
                </a:lnTo>
                <a:lnTo>
                  <a:pt x="46248" y="28664"/>
                </a:lnTo>
                <a:lnTo>
                  <a:pt x="46582" y="19631"/>
                </a:lnTo>
                <a:lnTo>
                  <a:pt x="43312" y="10852"/>
                </a:lnTo>
                <a:lnTo>
                  <a:pt x="36896" y="4037"/>
                </a:lnTo>
                <a:lnTo>
                  <a:pt x="28652" y="338"/>
                </a:lnTo>
                <a:lnTo>
                  <a:pt x="1962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1" name="bk object 441"/>
          <p:cNvSpPr/>
          <p:nvPr/>
        </p:nvSpPr>
        <p:spPr>
          <a:xfrm>
            <a:off x="7400946" y="6378076"/>
            <a:ext cx="28882" cy="28880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19933" y="0"/>
                </a:moveTo>
                <a:lnTo>
                  <a:pt x="11018" y="3313"/>
                </a:lnTo>
                <a:lnTo>
                  <a:pt x="4097" y="9833"/>
                </a:lnTo>
                <a:lnTo>
                  <a:pt x="341" y="18216"/>
                </a:lnTo>
                <a:lnTo>
                  <a:pt x="0" y="27397"/>
                </a:lnTo>
                <a:lnTo>
                  <a:pt x="3319" y="36312"/>
                </a:lnTo>
                <a:lnTo>
                  <a:pt x="9837" y="43239"/>
                </a:lnTo>
                <a:lnTo>
                  <a:pt x="18214" y="46994"/>
                </a:lnTo>
                <a:lnTo>
                  <a:pt x="27386" y="47332"/>
                </a:lnTo>
                <a:lnTo>
                  <a:pt x="36291" y="44011"/>
                </a:lnTo>
                <a:lnTo>
                  <a:pt x="43228" y="37498"/>
                </a:lnTo>
                <a:lnTo>
                  <a:pt x="46991" y="29124"/>
                </a:lnTo>
                <a:lnTo>
                  <a:pt x="47333" y="19950"/>
                </a:lnTo>
                <a:lnTo>
                  <a:pt x="44010" y="11039"/>
                </a:lnTo>
                <a:lnTo>
                  <a:pt x="37494" y="4112"/>
                </a:lnTo>
                <a:lnTo>
                  <a:pt x="29113" y="349"/>
                </a:lnTo>
                <a:lnTo>
                  <a:pt x="1993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2" name="bk object 442"/>
          <p:cNvSpPr/>
          <p:nvPr/>
        </p:nvSpPr>
        <p:spPr>
          <a:xfrm>
            <a:off x="7410477" y="6444548"/>
            <a:ext cx="28882" cy="28880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0070" y="0"/>
                </a:moveTo>
                <a:lnTo>
                  <a:pt x="11111" y="3332"/>
                </a:lnTo>
                <a:lnTo>
                  <a:pt x="4133" y="9894"/>
                </a:lnTo>
                <a:lnTo>
                  <a:pt x="347" y="18327"/>
                </a:lnTo>
                <a:lnTo>
                  <a:pt x="0" y="27559"/>
                </a:lnTo>
                <a:lnTo>
                  <a:pt x="3338" y="36519"/>
                </a:lnTo>
                <a:lnTo>
                  <a:pt x="9895" y="43485"/>
                </a:lnTo>
                <a:lnTo>
                  <a:pt x="18326" y="47268"/>
                </a:lnTo>
                <a:lnTo>
                  <a:pt x="27561" y="47615"/>
                </a:lnTo>
                <a:lnTo>
                  <a:pt x="36532" y="44272"/>
                </a:lnTo>
                <a:lnTo>
                  <a:pt x="43504" y="37711"/>
                </a:lnTo>
                <a:lnTo>
                  <a:pt x="47284" y="29284"/>
                </a:lnTo>
                <a:lnTo>
                  <a:pt x="47626" y="20052"/>
                </a:lnTo>
                <a:lnTo>
                  <a:pt x="44285" y="11078"/>
                </a:lnTo>
                <a:lnTo>
                  <a:pt x="37728" y="4120"/>
                </a:lnTo>
                <a:lnTo>
                  <a:pt x="29299" y="345"/>
                </a:lnTo>
                <a:lnTo>
                  <a:pt x="2007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3" name="bk object 443"/>
          <p:cNvSpPr/>
          <p:nvPr/>
        </p:nvSpPr>
        <p:spPr>
          <a:xfrm>
            <a:off x="7490820" y="6180511"/>
            <a:ext cx="27727" cy="27725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19207" y="0"/>
                </a:moveTo>
                <a:lnTo>
                  <a:pt x="10624" y="3203"/>
                </a:lnTo>
                <a:lnTo>
                  <a:pt x="3949" y="9465"/>
                </a:lnTo>
                <a:lnTo>
                  <a:pt x="328" y="17528"/>
                </a:lnTo>
                <a:lnTo>
                  <a:pt x="0" y="26366"/>
                </a:lnTo>
                <a:lnTo>
                  <a:pt x="3202" y="34955"/>
                </a:lnTo>
                <a:lnTo>
                  <a:pt x="9482" y="41623"/>
                </a:lnTo>
                <a:lnTo>
                  <a:pt x="17555" y="45243"/>
                </a:lnTo>
                <a:lnTo>
                  <a:pt x="26397" y="45578"/>
                </a:lnTo>
                <a:lnTo>
                  <a:pt x="34981" y="42391"/>
                </a:lnTo>
                <a:lnTo>
                  <a:pt x="41653" y="36113"/>
                </a:lnTo>
                <a:lnTo>
                  <a:pt x="45275" y="28042"/>
                </a:lnTo>
                <a:lnTo>
                  <a:pt x="45605" y="19202"/>
                </a:lnTo>
                <a:lnTo>
                  <a:pt x="42403" y="10612"/>
                </a:lnTo>
                <a:lnTo>
                  <a:pt x="36120" y="3942"/>
                </a:lnTo>
                <a:lnTo>
                  <a:pt x="28047" y="325"/>
                </a:lnTo>
                <a:lnTo>
                  <a:pt x="1920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4" name="bk object 444"/>
          <p:cNvSpPr/>
          <p:nvPr/>
        </p:nvSpPr>
        <p:spPr>
          <a:xfrm>
            <a:off x="7587607" y="5890655"/>
            <a:ext cx="25416" cy="25414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17403" y="0"/>
                </a:moveTo>
                <a:lnTo>
                  <a:pt x="9627" y="2895"/>
                </a:lnTo>
                <a:lnTo>
                  <a:pt x="3584" y="8584"/>
                </a:lnTo>
                <a:lnTo>
                  <a:pt x="301" y="15890"/>
                </a:lnTo>
                <a:lnTo>
                  <a:pt x="0" y="23891"/>
                </a:lnTo>
                <a:lnTo>
                  <a:pt x="2898" y="31663"/>
                </a:lnTo>
                <a:lnTo>
                  <a:pt x="8585" y="37716"/>
                </a:lnTo>
                <a:lnTo>
                  <a:pt x="15895" y="40993"/>
                </a:lnTo>
                <a:lnTo>
                  <a:pt x="23904" y="41286"/>
                </a:lnTo>
                <a:lnTo>
                  <a:pt x="31686" y="38386"/>
                </a:lnTo>
                <a:lnTo>
                  <a:pt x="37729" y="32702"/>
                </a:lnTo>
                <a:lnTo>
                  <a:pt x="41010" y="25398"/>
                </a:lnTo>
                <a:lnTo>
                  <a:pt x="41311" y="17396"/>
                </a:lnTo>
                <a:lnTo>
                  <a:pt x="38415" y="9617"/>
                </a:lnTo>
                <a:lnTo>
                  <a:pt x="32727" y="3579"/>
                </a:lnTo>
                <a:lnTo>
                  <a:pt x="25413" y="300"/>
                </a:lnTo>
                <a:lnTo>
                  <a:pt x="1740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5" name="bk object 445"/>
          <p:cNvSpPr/>
          <p:nvPr/>
        </p:nvSpPr>
        <p:spPr>
          <a:xfrm>
            <a:off x="7694665" y="5574211"/>
            <a:ext cx="24261" cy="24259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16638" y="0"/>
                </a:moveTo>
                <a:lnTo>
                  <a:pt x="9213" y="2760"/>
                </a:lnTo>
                <a:lnTo>
                  <a:pt x="3430" y="8208"/>
                </a:lnTo>
                <a:lnTo>
                  <a:pt x="291" y="15200"/>
                </a:lnTo>
                <a:lnTo>
                  <a:pt x="0" y="22853"/>
                </a:lnTo>
                <a:lnTo>
                  <a:pt x="2760" y="30282"/>
                </a:lnTo>
                <a:lnTo>
                  <a:pt x="8204" y="36050"/>
                </a:lnTo>
                <a:lnTo>
                  <a:pt x="15190" y="39181"/>
                </a:lnTo>
                <a:lnTo>
                  <a:pt x="22842" y="39469"/>
                </a:lnTo>
                <a:lnTo>
                  <a:pt x="30282" y="36708"/>
                </a:lnTo>
                <a:lnTo>
                  <a:pt x="36050" y="31273"/>
                </a:lnTo>
                <a:lnTo>
                  <a:pt x="39180" y="24287"/>
                </a:lnTo>
                <a:lnTo>
                  <a:pt x="39466" y="16638"/>
                </a:lnTo>
                <a:lnTo>
                  <a:pt x="36701" y="9213"/>
                </a:lnTo>
                <a:lnTo>
                  <a:pt x="31270" y="3430"/>
                </a:lnTo>
                <a:lnTo>
                  <a:pt x="24286" y="291"/>
                </a:lnTo>
                <a:lnTo>
                  <a:pt x="1663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6" name="bk object 446"/>
          <p:cNvSpPr/>
          <p:nvPr/>
        </p:nvSpPr>
        <p:spPr>
          <a:xfrm>
            <a:off x="7807232" y="5234721"/>
            <a:ext cx="22335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15363" y="0"/>
                </a:moveTo>
                <a:lnTo>
                  <a:pt x="8489" y="2569"/>
                </a:lnTo>
                <a:lnTo>
                  <a:pt x="3151" y="7588"/>
                </a:lnTo>
                <a:lnTo>
                  <a:pt x="257" y="14037"/>
                </a:lnTo>
                <a:lnTo>
                  <a:pt x="0" y="21099"/>
                </a:lnTo>
                <a:lnTo>
                  <a:pt x="2569" y="27955"/>
                </a:lnTo>
                <a:lnTo>
                  <a:pt x="7586" y="33295"/>
                </a:lnTo>
                <a:lnTo>
                  <a:pt x="14037" y="36193"/>
                </a:lnTo>
                <a:lnTo>
                  <a:pt x="21101" y="36460"/>
                </a:lnTo>
                <a:lnTo>
                  <a:pt x="27956" y="33903"/>
                </a:lnTo>
                <a:lnTo>
                  <a:pt x="33295" y="28887"/>
                </a:lnTo>
                <a:lnTo>
                  <a:pt x="36194" y="22435"/>
                </a:lnTo>
                <a:lnTo>
                  <a:pt x="36462" y="15365"/>
                </a:lnTo>
                <a:lnTo>
                  <a:pt x="33910" y="8496"/>
                </a:lnTo>
                <a:lnTo>
                  <a:pt x="28889" y="3154"/>
                </a:lnTo>
                <a:lnTo>
                  <a:pt x="22435" y="258"/>
                </a:lnTo>
                <a:lnTo>
                  <a:pt x="1536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7" name="bk object 447"/>
          <p:cNvSpPr/>
          <p:nvPr/>
        </p:nvSpPr>
        <p:spPr>
          <a:xfrm>
            <a:off x="7918328" y="4876179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4392" y="0"/>
                </a:moveTo>
                <a:lnTo>
                  <a:pt x="7960" y="2396"/>
                </a:lnTo>
                <a:lnTo>
                  <a:pt x="2961" y="7102"/>
                </a:lnTo>
                <a:lnTo>
                  <a:pt x="247" y="13150"/>
                </a:lnTo>
                <a:lnTo>
                  <a:pt x="0" y="19774"/>
                </a:lnTo>
                <a:lnTo>
                  <a:pt x="2396" y="26207"/>
                </a:lnTo>
                <a:lnTo>
                  <a:pt x="7101" y="31222"/>
                </a:lnTo>
                <a:lnTo>
                  <a:pt x="13146" y="33943"/>
                </a:lnTo>
                <a:lnTo>
                  <a:pt x="19768" y="34194"/>
                </a:lnTo>
                <a:lnTo>
                  <a:pt x="26200" y="31798"/>
                </a:lnTo>
                <a:lnTo>
                  <a:pt x="31218" y="27076"/>
                </a:lnTo>
                <a:lnTo>
                  <a:pt x="33939" y="21020"/>
                </a:lnTo>
                <a:lnTo>
                  <a:pt x="34188" y="14394"/>
                </a:lnTo>
                <a:lnTo>
                  <a:pt x="31791" y="7960"/>
                </a:lnTo>
                <a:lnTo>
                  <a:pt x="27071" y="2961"/>
                </a:lnTo>
                <a:lnTo>
                  <a:pt x="21017" y="247"/>
                </a:lnTo>
                <a:lnTo>
                  <a:pt x="1439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8" name="bk object 448"/>
          <p:cNvSpPr/>
          <p:nvPr/>
        </p:nvSpPr>
        <p:spPr>
          <a:xfrm>
            <a:off x="8021266" y="4505019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6246" y="0"/>
                </a:moveTo>
                <a:lnTo>
                  <a:pt x="2155" y="8749"/>
                </a:lnTo>
                <a:lnTo>
                  <a:pt x="0" y="17991"/>
                </a:lnTo>
                <a:lnTo>
                  <a:pt x="8749" y="32088"/>
                </a:lnTo>
                <a:lnTo>
                  <a:pt x="17997" y="34244"/>
                </a:lnTo>
                <a:lnTo>
                  <a:pt x="32062" y="25501"/>
                </a:lnTo>
                <a:lnTo>
                  <a:pt x="34217" y="16253"/>
                </a:lnTo>
                <a:lnTo>
                  <a:pt x="29872" y="9221"/>
                </a:lnTo>
                <a:lnTo>
                  <a:pt x="25467" y="2189"/>
                </a:lnTo>
                <a:lnTo>
                  <a:pt x="1624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9" name="bk object 449"/>
          <p:cNvSpPr/>
          <p:nvPr/>
        </p:nvSpPr>
        <p:spPr>
          <a:xfrm>
            <a:off x="8113623" y="4129268"/>
            <a:ext cx="19255" cy="1925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4892" y="0"/>
                </a:moveTo>
                <a:lnTo>
                  <a:pt x="1993" y="8028"/>
                </a:lnTo>
                <a:lnTo>
                  <a:pt x="0" y="16502"/>
                </a:lnTo>
                <a:lnTo>
                  <a:pt x="4034" y="22948"/>
                </a:lnTo>
                <a:lnTo>
                  <a:pt x="8022" y="29428"/>
                </a:lnTo>
                <a:lnTo>
                  <a:pt x="16522" y="31395"/>
                </a:lnTo>
                <a:lnTo>
                  <a:pt x="29421" y="23393"/>
                </a:lnTo>
                <a:lnTo>
                  <a:pt x="31415" y="14892"/>
                </a:lnTo>
                <a:lnTo>
                  <a:pt x="23393" y="1987"/>
                </a:lnTo>
                <a:lnTo>
                  <a:pt x="1489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0" name="bk object 450"/>
          <p:cNvSpPr/>
          <p:nvPr/>
        </p:nvSpPr>
        <p:spPr>
          <a:xfrm>
            <a:off x="8191555" y="3754658"/>
            <a:ext cx="18099" cy="18098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14171" y="0"/>
                </a:moveTo>
                <a:lnTo>
                  <a:pt x="1879" y="7624"/>
                </a:lnTo>
                <a:lnTo>
                  <a:pt x="0" y="15694"/>
                </a:lnTo>
                <a:lnTo>
                  <a:pt x="7638" y="27959"/>
                </a:lnTo>
                <a:lnTo>
                  <a:pt x="15694" y="29839"/>
                </a:lnTo>
                <a:lnTo>
                  <a:pt x="27959" y="22214"/>
                </a:lnTo>
                <a:lnTo>
                  <a:pt x="29839" y="14158"/>
                </a:lnTo>
                <a:lnTo>
                  <a:pt x="26020" y="8028"/>
                </a:lnTo>
                <a:lnTo>
                  <a:pt x="22227" y="1879"/>
                </a:lnTo>
                <a:lnTo>
                  <a:pt x="1417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1" name="bk object 451"/>
          <p:cNvSpPr/>
          <p:nvPr/>
        </p:nvSpPr>
        <p:spPr>
          <a:xfrm>
            <a:off x="8253602" y="3393216"/>
            <a:ext cx="16174" cy="16173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12595" y="0"/>
                </a:moveTo>
                <a:lnTo>
                  <a:pt x="1663" y="6776"/>
                </a:lnTo>
                <a:lnTo>
                  <a:pt x="0" y="13969"/>
                </a:lnTo>
                <a:lnTo>
                  <a:pt x="6782" y="24888"/>
                </a:lnTo>
                <a:lnTo>
                  <a:pt x="13956" y="26565"/>
                </a:lnTo>
                <a:lnTo>
                  <a:pt x="24895" y="19776"/>
                </a:lnTo>
                <a:lnTo>
                  <a:pt x="26579" y="12595"/>
                </a:lnTo>
                <a:lnTo>
                  <a:pt x="19769" y="1677"/>
                </a:lnTo>
                <a:lnTo>
                  <a:pt x="125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2" name="bk object 452"/>
          <p:cNvSpPr/>
          <p:nvPr/>
        </p:nvSpPr>
        <p:spPr>
          <a:xfrm>
            <a:off x="8299369" y="3055110"/>
            <a:ext cx="13863" cy="13862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10635" y="0"/>
                </a:moveTo>
                <a:lnTo>
                  <a:pt x="1387" y="5738"/>
                </a:lnTo>
                <a:lnTo>
                  <a:pt x="0" y="11821"/>
                </a:lnTo>
                <a:lnTo>
                  <a:pt x="2849" y="16441"/>
                </a:lnTo>
                <a:lnTo>
                  <a:pt x="5732" y="21062"/>
                </a:lnTo>
                <a:lnTo>
                  <a:pt x="11794" y="22477"/>
                </a:lnTo>
                <a:lnTo>
                  <a:pt x="21042" y="16731"/>
                </a:lnTo>
                <a:lnTo>
                  <a:pt x="22450" y="10669"/>
                </a:lnTo>
                <a:lnTo>
                  <a:pt x="19600" y="6041"/>
                </a:lnTo>
                <a:lnTo>
                  <a:pt x="16724" y="1421"/>
                </a:lnTo>
                <a:lnTo>
                  <a:pt x="1063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3" name="bk object 453"/>
          <p:cNvSpPr/>
          <p:nvPr/>
        </p:nvSpPr>
        <p:spPr>
          <a:xfrm>
            <a:off x="8333334" y="2731999"/>
            <a:ext cx="12323" cy="12322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9463" y="0"/>
                </a:moveTo>
                <a:lnTo>
                  <a:pt x="1246" y="5112"/>
                </a:lnTo>
                <a:lnTo>
                  <a:pt x="0" y="10514"/>
                </a:lnTo>
                <a:lnTo>
                  <a:pt x="5092" y="18711"/>
                </a:lnTo>
                <a:lnTo>
                  <a:pt x="10494" y="19991"/>
                </a:lnTo>
                <a:lnTo>
                  <a:pt x="18711" y="14885"/>
                </a:lnTo>
                <a:lnTo>
                  <a:pt x="19984" y="9483"/>
                </a:lnTo>
                <a:lnTo>
                  <a:pt x="14865" y="1279"/>
                </a:lnTo>
                <a:lnTo>
                  <a:pt x="946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4" name="bk object 454"/>
          <p:cNvSpPr/>
          <p:nvPr/>
        </p:nvSpPr>
        <p:spPr>
          <a:xfrm>
            <a:off x="8361554" y="2405010"/>
            <a:ext cx="11168" cy="11167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8493" y="0"/>
                </a:moveTo>
                <a:lnTo>
                  <a:pt x="1138" y="4573"/>
                </a:lnTo>
                <a:lnTo>
                  <a:pt x="0" y="9423"/>
                </a:lnTo>
                <a:lnTo>
                  <a:pt x="4566" y="16785"/>
                </a:lnTo>
                <a:lnTo>
                  <a:pt x="9409" y="17923"/>
                </a:lnTo>
                <a:lnTo>
                  <a:pt x="16778" y="13336"/>
                </a:lnTo>
                <a:lnTo>
                  <a:pt x="17910" y="8493"/>
                </a:lnTo>
                <a:lnTo>
                  <a:pt x="13343" y="1131"/>
                </a:lnTo>
                <a:lnTo>
                  <a:pt x="849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5" name="bk object 455"/>
          <p:cNvSpPr/>
          <p:nvPr/>
        </p:nvSpPr>
        <p:spPr>
          <a:xfrm>
            <a:off x="8385092" y="2067716"/>
            <a:ext cx="9242" cy="9242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7119" y="0"/>
                </a:moveTo>
                <a:lnTo>
                  <a:pt x="943" y="3819"/>
                </a:lnTo>
                <a:lnTo>
                  <a:pt x="0" y="7874"/>
                </a:lnTo>
                <a:lnTo>
                  <a:pt x="3846" y="14037"/>
                </a:lnTo>
                <a:lnTo>
                  <a:pt x="7887" y="14986"/>
                </a:lnTo>
                <a:lnTo>
                  <a:pt x="14064" y="11154"/>
                </a:lnTo>
                <a:lnTo>
                  <a:pt x="15007" y="7099"/>
                </a:lnTo>
                <a:lnTo>
                  <a:pt x="11181" y="936"/>
                </a:lnTo>
                <a:lnTo>
                  <a:pt x="711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6" name="bk object 456"/>
          <p:cNvSpPr/>
          <p:nvPr/>
        </p:nvSpPr>
        <p:spPr>
          <a:xfrm>
            <a:off x="8403002" y="1714879"/>
            <a:ext cx="7317" cy="7316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5705" y="0"/>
                </a:moveTo>
                <a:lnTo>
                  <a:pt x="781" y="3071"/>
                </a:lnTo>
                <a:lnTo>
                  <a:pt x="0" y="6311"/>
                </a:lnTo>
                <a:lnTo>
                  <a:pt x="1622" y="8938"/>
                </a:lnTo>
                <a:lnTo>
                  <a:pt x="3078" y="11248"/>
                </a:lnTo>
                <a:lnTo>
                  <a:pt x="6345" y="12016"/>
                </a:lnTo>
                <a:lnTo>
                  <a:pt x="11268" y="8938"/>
                </a:lnTo>
                <a:lnTo>
                  <a:pt x="12016" y="5705"/>
                </a:lnTo>
                <a:lnTo>
                  <a:pt x="10403" y="3071"/>
                </a:lnTo>
                <a:lnTo>
                  <a:pt x="8945" y="761"/>
                </a:lnTo>
                <a:lnTo>
                  <a:pt x="570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7" name="bk object 457"/>
          <p:cNvSpPr/>
          <p:nvPr/>
        </p:nvSpPr>
        <p:spPr>
          <a:xfrm>
            <a:off x="6290047" y="6649278"/>
            <a:ext cx="26956" cy="26955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18643" y="0"/>
                </a:moveTo>
                <a:lnTo>
                  <a:pt x="10308" y="3096"/>
                </a:lnTo>
                <a:lnTo>
                  <a:pt x="3835" y="9192"/>
                </a:lnTo>
                <a:lnTo>
                  <a:pt x="321" y="17027"/>
                </a:lnTo>
                <a:lnTo>
                  <a:pt x="0" y="25607"/>
                </a:lnTo>
                <a:lnTo>
                  <a:pt x="3101" y="33939"/>
                </a:lnTo>
                <a:lnTo>
                  <a:pt x="9200" y="40414"/>
                </a:lnTo>
                <a:lnTo>
                  <a:pt x="17034" y="43926"/>
                </a:lnTo>
                <a:lnTo>
                  <a:pt x="25610" y="44242"/>
                </a:lnTo>
                <a:lnTo>
                  <a:pt x="33937" y="41132"/>
                </a:lnTo>
                <a:lnTo>
                  <a:pt x="40414" y="35045"/>
                </a:lnTo>
                <a:lnTo>
                  <a:pt x="43928" y="27217"/>
                </a:lnTo>
                <a:lnTo>
                  <a:pt x="44246" y="18643"/>
                </a:lnTo>
                <a:lnTo>
                  <a:pt x="41137" y="10317"/>
                </a:lnTo>
                <a:lnTo>
                  <a:pt x="35053" y="3835"/>
                </a:lnTo>
                <a:lnTo>
                  <a:pt x="27223" y="321"/>
                </a:lnTo>
                <a:lnTo>
                  <a:pt x="1864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8" name="bk object 458"/>
          <p:cNvSpPr/>
          <p:nvPr/>
        </p:nvSpPr>
        <p:spPr>
          <a:xfrm>
            <a:off x="6463988" y="6486651"/>
            <a:ext cx="26956" cy="26955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18641" y="0"/>
                </a:moveTo>
                <a:lnTo>
                  <a:pt x="10306" y="3108"/>
                </a:lnTo>
                <a:lnTo>
                  <a:pt x="3838" y="9204"/>
                </a:lnTo>
                <a:lnTo>
                  <a:pt x="323" y="17040"/>
                </a:lnTo>
                <a:lnTo>
                  <a:pt x="0" y="25619"/>
                </a:lnTo>
                <a:lnTo>
                  <a:pt x="3106" y="33944"/>
                </a:lnTo>
                <a:lnTo>
                  <a:pt x="9204" y="40412"/>
                </a:lnTo>
                <a:lnTo>
                  <a:pt x="17034" y="43927"/>
                </a:lnTo>
                <a:lnTo>
                  <a:pt x="25610" y="44250"/>
                </a:lnTo>
                <a:lnTo>
                  <a:pt x="33948" y="41144"/>
                </a:lnTo>
                <a:lnTo>
                  <a:pt x="40419" y="35060"/>
                </a:lnTo>
                <a:lnTo>
                  <a:pt x="43931" y="27229"/>
                </a:lnTo>
                <a:lnTo>
                  <a:pt x="44250" y="18647"/>
                </a:lnTo>
                <a:lnTo>
                  <a:pt x="41142" y="10308"/>
                </a:lnTo>
                <a:lnTo>
                  <a:pt x="35054" y="3834"/>
                </a:lnTo>
                <a:lnTo>
                  <a:pt x="27222" y="320"/>
                </a:lnTo>
                <a:lnTo>
                  <a:pt x="1864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9" name="bk object 459"/>
          <p:cNvSpPr/>
          <p:nvPr/>
        </p:nvSpPr>
        <p:spPr>
          <a:xfrm>
            <a:off x="6633403" y="6331174"/>
            <a:ext cx="26956" cy="26955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18650" y="0"/>
                </a:moveTo>
                <a:lnTo>
                  <a:pt x="10317" y="3096"/>
                </a:lnTo>
                <a:lnTo>
                  <a:pt x="3841" y="9192"/>
                </a:lnTo>
                <a:lnTo>
                  <a:pt x="322" y="17026"/>
                </a:lnTo>
                <a:lnTo>
                  <a:pt x="0" y="25604"/>
                </a:lnTo>
                <a:lnTo>
                  <a:pt x="3109" y="33932"/>
                </a:lnTo>
                <a:lnTo>
                  <a:pt x="9206" y="40412"/>
                </a:lnTo>
                <a:lnTo>
                  <a:pt x="17037" y="43928"/>
                </a:lnTo>
                <a:lnTo>
                  <a:pt x="25613" y="44254"/>
                </a:lnTo>
                <a:lnTo>
                  <a:pt x="33945" y="41159"/>
                </a:lnTo>
                <a:lnTo>
                  <a:pt x="40415" y="35057"/>
                </a:lnTo>
                <a:lnTo>
                  <a:pt x="43928" y="27221"/>
                </a:lnTo>
                <a:lnTo>
                  <a:pt x="44247" y="18646"/>
                </a:lnTo>
                <a:lnTo>
                  <a:pt x="41139" y="10323"/>
                </a:lnTo>
                <a:lnTo>
                  <a:pt x="35053" y="3837"/>
                </a:lnTo>
                <a:lnTo>
                  <a:pt x="27226" y="321"/>
                </a:lnTo>
                <a:lnTo>
                  <a:pt x="1865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0" name="bk object 460"/>
          <p:cNvSpPr/>
          <p:nvPr/>
        </p:nvSpPr>
        <p:spPr>
          <a:xfrm>
            <a:off x="6783394" y="6220917"/>
            <a:ext cx="27727" cy="27725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19236" y="0"/>
                </a:moveTo>
                <a:lnTo>
                  <a:pt x="10630" y="3201"/>
                </a:lnTo>
                <a:lnTo>
                  <a:pt x="3953" y="9485"/>
                </a:lnTo>
                <a:lnTo>
                  <a:pt x="329" y="17570"/>
                </a:lnTo>
                <a:lnTo>
                  <a:pt x="0" y="26428"/>
                </a:lnTo>
                <a:lnTo>
                  <a:pt x="3207" y="35034"/>
                </a:lnTo>
                <a:lnTo>
                  <a:pt x="9495" y="41710"/>
                </a:lnTo>
                <a:lnTo>
                  <a:pt x="17578" y="45339"/>
                </a:lnTo>
                <a:lnTo>
                  <a:pt x="26429" y="45678"/>
                </a:lnTo>
                <a:lnTo>
                  <a:pt x="35020" y="42484"/>
                </a:lnTo>
                <a:lnTo>
                  <a:pt x="41707" y="36181"/>
                </a:lnTo>
                <a:lnTo>
                  <a:pt x="45334" y="28089"/>
                </a:lnTo>
                <a:lnTo>
                  <a:pt x="45665" y="19233"/>
                </a:lnTo>
                <a:lnTo>
                  <a:pt x="42463" y="10638"/>
                </a:lnTo>
                <a:lnTo>
                  <a:pt x="36176" y="3954"/>
                </a:lnTo>
                <a:lnTo>
                  <a:pt x="28092" y="329"/>
                </a:lnTo>
                <a:lnTo>
                  <a:pt x="1923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1" name="bk object 461"/>
          <p:cNvSpPr/>
          <p:nvPr/>
        </p:nvSpPr>
        <p:spPr>
          <a:xfrm>
            <a:off x="6914430" y="6159191"/>
            <a:ext cx="28497" cy="28495"/>
          </a:xfrm>
          <a:custGeom>
            <a:avLst/>
            <a:gdLst/>
            <a:ahLst/>
            <a:cxnLst/>
            <a:rect l="l" t="t" r="r" b="b"/>
            <a:pathLst>
              <a:path w="46990" h="46990">
                <a:moveTo>
                  <a:pt x="19549" y="0"/>
                </a:moveTo>
                <a:lnTo>
                  <a:pt x="10809" y="3253"/>
                </a:lnTo>
                <a:lnTo>
                  <a:pt x="4019" y="9642"/>
                </a:lnTo>
                <a:lnTo>
                  <a:pt x="333" y="17853"/>
                </a:lnTo>
                <a:lnTo>
                  <a:pt x="0" y="26849"/>
                </a:lnTo>
                <a:lnTo>
                  <a:pt x="3265" y="35591"/>
                </a:lnTo>
                <a:lnTo>
                  <a:pt x="9651" y="42382"/>
                </a:lnTo>
                <a:lnTo>
                  <a:pt x="17862" y="46065"/>
                </a:lnTo>
                <a:lnTo>
                  <a:pt x="26857" y="46398"/>
                </a:lnTo>
                <a:lnTo>
                  <a:pt x="35597" y="43142"/>
                </a:lnTo>
                <a:lnTo>
                  <a:pt x="42391" y="36755"/>
                </a:lnTo>
                <a:lnTo>
                  <a:pt x="46076" y="28544"/>
                </a:lnTo>
                <a:lnTo>
                  <a:pt x="46411" y="19547"/>
                </a:lnTo>
                <a:lnTo>
                  <a:pt x="43154" y="10803"/>
                </a:lnTo>
                <a:lnTo>
                  <a:pt x="36760" y="4016"/>
                </a:lnTo>
                <a:lnTo>
                  <a:pt x="28545" y="334"/>
                </a:lnTo>
                <a:lnTo>
                  <a:pt x="1954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2" name="bk object 462"/>
          <p:cNvSpPr/>
          <p:nvPr/>
        </p:nvSpPr>
        <p:spPr>
          <a:xfrm>
            <a:off x="7027945" y="6139902"/>
            <a:ext cx="28497" cy="28495"/>
          </a:xfrm>
          <a:custGeom>
            <a:avLst/>
            <a:gdLst/>
            <a:ahLst/>
            <a:cxnLst/>
            <a:rect l="l" t="t" r="r" b="b"/>
            <a:pathLst>
              <a:path w="46990" h="46990">
                <a:moveTo>
                  <a:pt x="19546" y="0"/>
                </a:moveTo>
                <a:lnTo>
                  <a:pt x="10806" y="3250"/>
                </a:lnTo>
                <a:lnTo>
                  <a:pt x="4019" y="9637"/>
                </a:lnTo>
                <a:lnTo>
                  <a:pt x="336" y="17850"/>
                </a:lnTo>
                <a:lnTo>
                  <a:pt x="0" y="26848"/>
                </a:lnTo>
                <a:lnTo>
                  <a:pt x="3249" y="35588"/>
                </a:lnTo>
                <a:lnTo>
                  <a:pt x="9639" y="42384"/>
                </a:lnTo>
                <a:lnTo>
                  <a:pt x="17853" y="46075"/>
                </a:lnTo>
                <a:lnTo>
                  <a:pt x="26853" y="46413"/>
                </a:lnTo>
                <a:lnTo>
                  <a:pt x="35600" y="43145"/>
                </a:lnTo>
                <a:lnTo>
                  <a:pt x="42393" y="36755"/>
                </a:lnTo>
                <a:lnTo>
                  <a:pt x="46078" y="28542"/>
                </a:lnTo>
                <a:lnTo>
                  <a:pt x="46414" y="19547"/>
                </a:lnTo>
                <a:lnTo>
                  <a:pt x="43158" y="10807"/>
                </a:lnTo>
                <a:lnTo>
                  <a:pt x="36760" y="4017"/>
                </a:lnTo>
                <a:lnTo>
                  <a:pt x="28543" y="335"/>
                </a:lnTo>
                <a:lnTo>
                  <a:pt x="1954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3" name="bk object 463"/>
          <p:cNvSpPr/>
          <p:nvPr/>
        </p:nvSpPr>
        <p:spPr>
          <a:xfrm>
            <a:off x="7124061" y="6156237"/>
            <a:ext cx="28497" cy="28495"/>
          </a:xfrm>
          <a:custGeom>
            <a:avLst/>
            <a:gdLst/>
            <a:ahLst/>
            <a:cxnLst/>
            <a:rect l="l" t="t" r="r" b="b"/>
            <a:pathLst>
              <a:path w="46990" h="46990">
                <a:moveTo>
                  <a:pt x="19549" y="0"/>
                </a:moveTo>
                <a:lnTo>
                  <a:pt x="10809" y="3250"/>
                </a:lnTo>
                <a:lnTo>
                  <a:pt x="4021" y="9640"/>
                </a:lnTo>
                <a:lnTo>
                  <a:pt x="337" y="17852"/>
                </a:lnTo>
                <a:lnTo>
                  <a:pt x="0" y="26846"/>
                </a:lnTo>
                <a:lnTo>
                  <a:pt x="3252" y="35581"/>
                </a:lnTo>
                <a:lnTo>
                  <a:pt x="9638" y="42380"/>
                </a:lnTo>
                <a:lnTo>
                  <a:pt x="17850" y="46072"/>
                </a:lnTo>
                <a:lnTo>
                  <a:pt x="26849" y="46410"/>
                </a:lnTo>
                <a:lnTo>
                  <a:pt x="35597" y="43145"/>
                </a:lnTo>
                <a:lnTo>
                  <a:pt x="42383" y="36755"/>
                </a:lnTo>
                <a:lnTo>
                  <a:pt x="46069" y="28542"/>
                </a:lnTo>
                <a:lnTo>
                  <a:pt x="46408" y="19547"/>
                </a:lnTo>
                <a:lnTo>
                  <a:pt x="43154" y="10807"/>
                </a:lnTo>
                <a:lnTo>
                  <a:pt x="36760" y="4017"/>
                </a:lnTo>
                <a:lnTo>
                  <a:pt x="28545" y="335"/>
                </a:lnTo>
                <a:lnTo>
                  <a:pt x="1954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4" name="bk object 464"/>
          <p:cNvSpPr/>
          <p:nvPr/>
        </p:nvSpPr>
        <p:spPr>
          <a:xfrm>
            <a:off x="7202403" y="6201024"/>
            <a:ext cx="28882" cy="28880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19868" y="0"/>
                </a:moveTo>
                <a:lnTo>
                  <a:pt x="10991" y="3306"/>
                </a:lnTo>
                <a:lnTo>
                  <a:pt x="4089" y="9803"/>
                </a:lnTo>
                <a:lnTo>
                  <a:pt x="342" y="18151"/>
                </a:lnTo>
                <a:lnTo>
                  <a:pt x="0" y="27293"/>
                </a:lnTo>
                <a:lnTo>
                  <a:pt x="3312" y="36169"/>
                </a:lnTo>
                <a:lnTo>
                  <a:pt x="9802" y="43065"/>
                </a:lnTo>
                <a:lnTo>
                  <a:pt x="18147" y="46813"/>
                </a:lnTo>
                <a:lnTo>
                  <a:pt x="27289" y="47156"/>
                </a:lnTo>
                <a:lnTo>
                  <a:pt x="36169" y="43841"/>
                </a:lnTo>
                <a:lnTo>
                  <a:pt x="43072" y="37351"/>
                </a:lnTo>
                <a:lnTo>
                  <a:pt x="46817" y="29008"/>
                </a:lnTo>
                <a:lnTo>
                  <a:pt x="47159" y="19866"/>
                </a:lnTo>
                <a:lnTo>
                  <a:pt x="43854" y="10978"/>
                </a:lnTo>
                <a:lnTo>
                  <a:pt x="37360" y="4084"/>
                </a:lnTo>
                <a:lnTo>
                  <a:pt x="29012" y="342"/>
                </a:lnTo>
                <a:lnTo>
                  <a:pt x="1986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5" name="bk object 465"/>
          <p:cNvSpPr/>
          <p:nvPr/>
        </p:nvSpPr>
        <p:spPr>
          <a:xfrm>
            <a:off x="7263352" y="6267587"/>
            <a:ext cx="28882" cy="28880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19875" y="0"/>
                </a:moveTo>
                <a:lnTo>
                  <a:pt x="10998" y="3303"/>
                </a:lnTo>
                <a:lnTo>
                  <a:pt x="4092" y="9796"/>
                </a:lnTo>
                <a:lnTo>
                  <a:pt x="342" y="18138"/>
                </a:lnTo>
                <a:lnTo>
                  <a:pt x="0" y="27279"/>
                </a:lnTo>
                <a:lnTo>
                  <a:pt x="3312" y="36166"/>
                </a:lnTo>
                <a:lnTo>
                  <a:pt x="9802" y="43059"/>
                </a:lnTo>
                <a:lnTo>
                  <a:pt x="18148" y="46800"/>
                </a:lnTo>
                <a:lnTo>
                  <a:pt x="27292" y="47142"/>
                </a:lnTo>
                <a:lnTo>
                  <a:pt x="36176" y="43838"/>
                </a:lnTo>
                <a:lnTo>
                  <a:pt x="43076" y="37351"/>
                </a:lnTo>
                <a:lnTo>
                  <a:pt x="46820" y="29008"/>
                </a:lnTo>
                <a:lnTo>
                  <a:pt x="47161" y="19865"/>
                </a:lnTo>
                <a:lnTo>
                  <a:pt x="43854" y="10975"/>
                </a:lnTo>
                <a:lnTo>
                  <a:pt x="37357" y="4082"/>
                </a:lnTo>
                <a:lnTo>
                  <a:pt x="29012" y="342"/>
                </a:lnTo>
                <a:lnTo>
                  <a:pt x="1987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6" name="bk object 466"/>
          <p:cNvSpPr/>
          <p:nvPr/>
        </p:nvSpPr>
        <p:spPr>
          <a:xfrm>
            <a:off x="7307090" y="6348538"/>
            <a:ext cx="28882" cy="28880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19868" y="0"/>
                </a:moveTo>
                <a:lnTo>
                  <a:pt x="10988" y="3307"/>
                </a:lnTo>
                <a:lnTo>
                  <a:pt x="4088" y="9801"/>
                </a:lnTo>
                <a:lnTo>
                  <a:pt x="343" y="18149"/>
                </a:lnTo>
                <a:lnTo>
                  <a:pt x="0" y="27290"/>
                </a:lnTo>
                <a:lnTo>
                  <a:pt x="3303" y="36164"/>
                </a:lnTo>
                <a:lnTo>
                  <a:pt x="9796" y="43063"/>
                </a:lnTo>
                <a:lnTo>
                  <a:pt x="18143" y="46813"/>
                </a:lnTo>
                <a:lnTo>
                  <a:pt x="27286" y="47163"/>
                </a:lnTo>
                <a:lnTo>
                  <a:pt x="36166" y="43862"/>
                </a:lnTo>
                <a:lnTo>
                  <a:pt x="43066" y="37358"/>
                </a:lnTo>
                <a:lnTo>
                  <a:pt x="46811" y="29006"/>
                </a:lnTo>
                <a:lnTo>
                  <a:pt x="47155" y="19859"/>
                </a:lnTo>
                <a:lnTo>
                  <a:pt x="43852" y="10972"/>
                </a:lnTo>
                <a:lnTo>
                  <a:pt x="37351" y="4080"/>
                </a:lnTo>
                <a:lnTo>
                  <a:pt x="29006" y="340"/>
                </a:lnTo>
                <a:lnTo>
                  <a:pt x="1986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7" name="bk object 467"/>
          <p:cNvSpPr/>
          <p:nvPr/>
        </p:nvSpPr>
        <p:spPr>
          <a:xfrm>
            <a:off x="7334375" y="6436441"/>
            <a:ext cx="29652" cy="29650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0496" y="0"/>
                </a:moveTo>
                <a:lnTo>
                  <a:pt x="11333" y="3406"/>
                </a:lnTo>
                <a:lnTo>
                  <a:pt x="4216" y="10108"/>
                </a:lnTo>
                <a:lnTo>
                  <a:pt x="353" y="18724"/>
                </a:lnTo>
                <a:lnTo>
                  <a:pt x="0" y="28159"/>
                </a:lnTo>
                <a:lnTo>
                  <a:pt x="3412" y="37320"/>
                </a:lnTo>
                <a:lnTo>
                  <a:pt x="10115" y="44436"/>
                </a:lnTo>
                <a:lnTo>
                  <a:pt x="18727" y="48298"/>
                </a:lnTo>
                <a:lnTo>
                  <a:pt x="28160" y="48651"/>
                </a:lnTo>
                <a:lnTo>
                  <a:pt x="37326" y="45242"/>
                </a:lnTo>
                <a:lnTo>
                  <a:pt x="44441" y="38546"/>
                </a:lnTo>
                <a:lnTo>
                  <a:pt x="48300" y="29936"/>
                </a:lnTo>
                <a:lnTo>
                  <a:pt x="48651" y="20500"/>
                </a:lnTo>
                <a:lnTo>
                  <a:pt x="45240" y="11327"/>
                </a:lnTo>
                <a:lnTo>
                  <a:pt x="38541" y="4212"/>
                </a:lnTo>
                <a:lnTo>
                  <a:pt x="29929" y="352"/>
                </a:lnTo>
                <a:lnTo>
                  <a:pt x="2049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8" name="bk object 468"/>
          <p:cNvSpPr/>
          <p:nvPr/>
        </p:nvSpPr>
        <p:spPr>
          <a:xfrm>
            <a:off x="7348128" y="6525363"/>
            <a:ext cx="30037" cy="30035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0826" y="0"/>
                </a:moveTo>
                <a:lnTo>
                  <a:pt x="11516" y="3463"/>
                </a:lnTo>
                <a:lnTo>
                  <a:pt x="4284" y="10263"/>
                </a:lnTo>
                <a:lnTo>
                  <a:pt x="360" y="19010"/>
                </a:lnTo>
                <a:lnTo>
                  <a:pt x="0" y="28594"/>
                </a:lnTo>
                <a:lnTo>
                  <a:pt x="3460" y="37902"/>
                </a:lnTo>
                <a:lnTo>
                  <a:pt x="10272" y="45138"/>
                </a:lnTo>
                <a:lnTo>
                  <a:pt x="19025" y="49063"/>
                </a:lnTo>
                <a:lnTo>
                  <a:pt x="28605" y="49422"/>
                </a:lnTo>
                <a:lnTo>
                  <a:pt x="37899" y="45958"/>
                </a:lnTo>
                <a:lnTo>
                  <a:pt x="45132" y="39156"/>
                </a:lnTo>
                <a:lnTo>
                  <a:pt x="49058" y="30411"/>
                </a:lnTo>
                <a:lnTo>
                  <a:pt x="49419" y="20831"/>
                </a:lnTo>
                <a:lnTo>
                  <a:pt x="45955" y="11525"/>
                </a:lnTo>
                <a:lnTo>
                  <a:pt x="39153" y="4288"/>
                </a:lnTo>
                <a:lnTo>
                  <a:pt x="30408" y="361"/>
                </a:lnTo>
                <a:lnTo>
                  <a:pt x="2082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9" name="bk object 469"/>
          <p:cNvSpPr/>
          <p:nvPr/>
        </p:nvSpPr>
        <p:spPr>
          <a:xfrm>
            <a:off x="7351688" y="6609293"/>
            <a:ext cx="30037" cy="30035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0823" y="0"/>
                </a:moveTo>
                <a:lnTo>
                  <a:pt x="11513" y="3474"/>
                </a:lnTo>
                <a:lnTo>
                  <a:pt x="4281" y="10277"/>
                </a:lnTo>
                <a:lnTo>
                  <a:pt x="358" y="19025"/>
                </a:lnTo>
                <a:lnTo>
                  <a:pt x="0" y="28609"/>
                </a:lnTo>
                <a:lnTo>
                  <a:pt x="3464" y="37921"/>
                </a:lnTo>
                <a:lnTo>
                  <a:pt x="10273" y="45152"/>
                </a:lnTo>
                <a:lnTo>
                  <a:pt x="19022" y="49076"/>
                </a:lnTo>
                <a:lnTo>
                  <a:pt x="28604" y="49434"/>
                </a:lnTo>
                <a:lnTo>
                  <a:pt x="37910" y="45970"/>
                </a:lnTo>
                <a:lnTo>
                  <a:pt x="45144" y="39152"/>
                </a:lnTo>
                <a:lnTo>
                  <a:pt x="49064" y="30399"/>
                </a:lnTo>
                <a:lnTo>
                  <a:pt x="49419" y="20817"/>
                </a:lnTo>
                <a:lnTo>
                  <a:pt x="45953" y="11510"/>
                </a:lnTo>
                <a:lnTo>
                  <a:pt x="39151" y="4285"/>
                </a:lnTo>
                <a:lnTo>
                  <a:pt x="30405" y="359"/>
                </a:lnTo>
                <a:lnTo>
                  <a:pt x="2082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0" name="bk object 470"/>
          <p:cNvSpPr/>
          <p:nvPr/>
        </p:nvSpPr>
        <p:spPr>
          <a:xfrm>
            <a:off x="7349253" y="6682744"/>
            <a:ext cx="30037" cy="30035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0818" y="0"/>
                </a:moveTo>
                <a:lnTo>
                  <a:pt x="11516" y="3459"/>
                </a:lnTo>
                <a:lnTo>
                  <a:pt x="4284" y="10280"/>
                </a:lnTo>
                <a:lnTo>
                  <a:pt x="360" y="19032"/>
                </a:lnTo>
                <a:lnTo>
                  <a:pt x="0" y="28610"/>
                </a:lnTo>
                <a:lnTo>
                  <a:pt x="3460" y="37905"/>
                </a:lnTo>
                <a:lnTo>
                  <a:pt x="10265" y="45141"/>
                </a:lnTo>
                <a:lnTo>
                  <a:pt x="19015" y="49066"/>
                </a:lnTo>
                <a:lnTo>
                  <a:pt x="28598" y="49425"/>
                </a:lnTo>
                <a:lnTo>
                  <a:pt x="37899" y="45961"/>
                </a:lnTo>
                <a:lnTo>
                  <a:pt x="45132" y="39159"/>
                </a:lnTo>
                <a:lnTo>
                  <a:pt x="49058" y="30414"/>
                </a:lnTo>
                <a:lnTo>
                  <a:pt x="49419" y="20834"/>
                </a:lnTo>
                <a:lnTo>
                  <a:pt x="45955" y="11528"/>
                </a:lnTo>
                <a:lnTo>
                  <a:pt x="39146" y="4291"/>
                </a:lnTo>
                <a:lnTo>
                  <a:pt x="30398" y="363"/>
                </a:lnTo>
                <a:lnTo>
                  <a:pt x="2081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1" name="bk object 471"/>
          <p:cNvSpPr/>
          <p:nvPr/>
        </p:nvSpPr>
        <p:spPr>
          <a:xfrm>
            <a:off x="7375431" y="6727953"/>
            <a:ext cx="30037" cy="30035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0816" y="0"/>
                </a:moveTo>
                <a:lnTo>
                  <a:pt x="11505" y="3465"/>
                </a:lnTo>
                <a:lnTo>
                  <a:pt x="4279" y="10280"/>
                </a:lnTo>
                <a:lnTo>
                  <a:pt x="357" y="19031"/>
                </a:lnTo>
                <a:lnTo>
                  <a:pt x="0" y="28609"/>
                </a:lnTo>
                <a:lnTo>
                  <a:pt x="3470" y="37905"/>
                </a:lnTo>
                <a:lnTo>
                  <a:pt x="10279" y="45137"/>
                </a:lnTo>
                <a:lnTo>
                  <a:pt x="19028" y="49061"/>
                </a:lnTo>
                <a:lnTo>
                  <a:pt x="28609" y="49421"/>
                </a:lnTo>
                <a:lnTo>
                  <a:pt x="37916" y="45961"/>
                </a:lnTo>
                <a:lnTo>
                  <a:pt x="45146" y="39159"/>
                </a:lnTo>
                <a:lnTo>
                  <a:pt x="49069" y="30413"/>
                </a:lnTo>
                <a:lnTo>
                  <a:pt x="49423" y="20832"/>
                </a:lnTo>
                <a:lnTo>
                  <a:pt x="45945" y="11521"/>
                </a:lnTo>
                <a:lnTo>
                  <a:pt x="39143" y="4288"/>
                </a:lnTo>
                <a:lnTo>
                  <a:pt x="30397" y="360"/>
                </a:lnTo>
                <a:lnTo>
                  <a:pt x="2081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2" name="bk object 472"/>
          <p:cNvSpPr/>
          <p:nvPr/>
        </p:nvSpPr>
        <p:spPr>
          <a:xfrm>
            <a:off x="7421984" y="6495371"/>
            <a:ext cx="28882" cy="28880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19935" y="0"/>
                </a:moveTo>
                <a:lnTo>
                  <a:pt x="11012" y="3314"/>
                </a:lnTo>
                <a:lnTo>
                  <a:pt x="4094" y="9846"/>
                </a:lnTo>
                <a:lnTo>
                  <a:pt x="341" y="18227"/>
                </a:lnTo>
                <a:lnTo>
                  <a:pt x="0" y="27402"/>
                </a:lnTo>
                <a:lnTo>
                  <a:pt x="3320" y="36313"/>
                </a:lnTo>
                <a:lnTo>
                  <a:pt x="9839" y="43244"/>
                </a:lnTo>
                <a:lnTo>
                  <a:pt x="18220" y="47008"/>
                </a:lnTo>
                <a:lnTo>
                  <a:pt x="27401" y="47356"/>
                </a:lnTo>
                <a:lnTo>
                  <a:pt x="36318" y="44038"/>
                </a:lnTo>
                <a:lnTo>
                  <a:pt x="43235" y="37508"/>
                </a:lnTo>
                <a:lnTo>
                  <a:pt x="46990" y="29128"/>
                </a:lnTo>
                <a:lnTo>
                  <a:pt x="47333" y="19954"/>
                </a:lnTo>
                <a:lnTo>
                  <a:pt x="44017" y="11040"/>
                </a:lnTo>
                <a:lnTo>
                  <a:pt x="37496" y="4110"/>
                </a:lnTo>
                <a:lnTo>
                  <a:pt x="29116" y="347"/>
                </a:lnTo>
                <a:lnTo>
                  <a:pt x="1993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3" name="bk object 473"/>
          <p:cNvSpPr/>
          <p:nvPr/>
        </p:nvSpPr>
        <p:spPr>
          <a:xfrm>
            <a:off x="7518959" y="6221739"/>
            <a:ext cx="27727" cy="27725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19217" y="0"/>
                </a:moveTo>
                <a:lnTo>
                  <a:pt x="10632" y="3198"/>
                </a:lnTo>
                <a:lnTo>
                  <a:pt x="3958" y="9465"/>
                </a:lnTo>
                <a:lnTo>
                  <a:pt x="334" y="17531"/>
                </a:lnTo>
                <a:lnTo>
                  <a:pt x="0" y="26370"/>
                </a:lnTo>
                <a:lnTo>
                  <a:pt x="3196" y="34957"/>
                </a:lnTo>
                <a:lnTo>
                  <a:pt x="9479" y="41626"/>
                </a:lnTo>
                <a:lnTo>
                  <a:pt x="17553" y="45248"/>
                </a:lnTo>
                <a:lnTo>
                  <a:pt x="26395" y="45585"/>
                </a:lnTo>
                <a:lnTo>
                  <a:pt x="34982" y="42400"/>
                </a:lnTo>
                <a:lnTo>
                  <a:pt x="41650" y="36118"/>
                </a:lnTo>
                <a:lnTo>
                  <a:pt x="45270" y="28046"/>
                </a:lnTo>
                <a:lnTo>
                  <a:pt x="45602" y="19206"/>
                </a:lnTo>
                <a:lnTo>
                  <a:pt x="42404" y="10621"/>
                </a:lnTo>
                <a:lnTo>
                  <a:pt x="36123" y="3949"/>
                </a:lnTo>
                <a:lnTo>
                  <a:pt x="28054" y="329"/>
                </a:lnTo>
                <a:lnTo>
                  <a:pt x="1921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4" name="bk object 474"/>
          <p:cNvSpPr/>
          <p:nvPr/>
        </p:nvSpPr>
        <p:spPr>
          <a:xfrm>
            <a:off x="7633422" y="5921108"/>
            <a:ext cx="25416" cy="25414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17403" y="0"/>
                </a:moveTo>
                <a:lnTo>
                  <a:pt x="9629" y="2899"/>
                </a:lnTo>
                <a:lnTo>
                  <a:pt x="3580" y="8587"/>
                </a:lnTo>
                <a:lnTo>
                  <a:pt x="298" y="15893"/>
                </a:lnTo>
                <a:lnTo>
                  <a:pt x="0" y="23892"/>
                </a:lnTo>
                <a:lnTo>
                  <a:pt x="2900" y="31661"/>
                </a:lnTo>
                <a:lnTo>
                  <a:pt x="8585" y="37703"/>
                </a:lnTo>
                <a:lnTo>
                  <a:pt x="15891" y="40984"/>
                </a:lnTo>
                <a:lnTo>
                  <a:pt x="23895" y="41285"/>
                </a:lnTo>
                <a:lnTo>
                  <a:pt x="31675" y="38390"/>
                </a:lnTo>
                <a:lnTo>
                  <a:pt x="37723" y="32705"/>
                </a:lnTo>
                <a:lnTo>
                  <a:pt x="41003" y="25400"/>
                </a:lnTo>
                <a:lnTo>
                  <a:pt x="41301" y="17397"/>
                </a:lnTo>
                <a:lnTo>
                  <a:pt x="38404" y="9621"/>
                </a:lnTo>
                <a:lnTo>
                  <a:pt x="32717" y="3572"/>
                </a:lnTo>
                <a:lnTo>
                  <a:pt x="25408" y="294"/>
                </a:lnTo>
                <a:lnTo>
                  <a:pt x="1740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5" name="bk object 475"/>
          <p:cNvSpPr/>
          <p:nvPr/>
        </p:nvSpPr>
        <p:spPr>
          <a:xfrm>
            <a:off x="7757756" y="5593215"/>
            <a:ext cx="24261" cy="24259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16624" y="0"/>
                </a:moveTo>
                <a:lnTo>
                  <a:pt x="9187" y="2765"/>
                </a:lnTo>
                <a:lnTo>
                  <a:pt x="3417" y="8209"/>
                </a:lnTo>
                <a:lnTo>
                  <a:pt x="286" y="15195"/>
                </a:lnTo>
                <a:lnTo>
                  <a:pt x="0" y="22844"/>
                </a:lnTo>
                <a:lnTo>
                  <a:pt x="2762" y="30281"/>
                </a:lnTo>
                <a:lnTo>
                  <a:pt x="8193" y="36051"/>
                </a:lnTo>
                <a:lnTo>
                  <a:pt x="15178" y="39181"/>
                </a:lnTo>
                <a:lnTo>
                  <a:pt x="22828" y="39466"/>
                </a:lnTo>
                <a:lnTo>
                  <a:pt x="30257" y="36700"/>
                </a:lnTo>
                <a:lnTo>
                  <a:pt x="36040" y="31272"/>
                </a:lnTo>
                <a:lnTo>
                  <a:pt x="39178" y="24286"/>
                </a:lnTo>
                <a:lnTo>
                  <a:pt x="39467" y="16629"/>
                </a:lnTo>
                <a:lnTo>
                  <a:pt x="36703" y="9185"/>
                </a:lnTo>
                <a:lnTo>
                  <a:pt x="31259" y="3414"/>
                </a:lnTo>
                <a:lnTo>
                  <a:pt x="24274" y="284"/>
                </a:lnTo>
                <a:lnTo>
                  <a:pt x="1662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6" name="bk object 476"/>
          <p:cNvSpPr/>
          <p:nvPr/>
        </p:nvSpPr>
        <p:spPr>
          <a:xfrm>
            <a:off x="7886031" y="5242409"/>
            <a:ext cx="22335" cy="22334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5347" y="0"/>
                </a:moveTo>
                <a:lnTo>
                  <a:pt x="8471" y="2572"/>
                </a:lnTo>
                <a:lnTo>
                  <a:pt x="3148" y="7589"/>
                </a:lnTo>
                <a:lnTo>
                  <a:pt x="261" y="14037"/>
                </a:lnTo>
                <a:lnTo>
                  <a:pt x="0" y="21099"/>
                </a:lnTo>
                <a:lnTo>
                  <a:pt x="2557" y="27953"/>
                </a:lnTo>
                <a:lnTo>
                  <a:pt x="7567" y="33292"/>
                </a:lnTo>
                <a:lnTo>
                  <a:pt x="14013" y="36191"/>
                </a:lnTo>
                <a:lnTo>
                  <a:pt x="21083" y="36460"/>
                </a:lnTo>
                <a:lnTo>
                  <a:pt x="27965" y="33907"/>
                </a:lnTo>
                <a:lnTo>
                  <a:pt x="33289" y="28888"/>
                </a:lnTo>
                <a:lnTo>
                  <a:pt x="36180" y="22435"/>
                </a:lnTo>
                <a:lnTo>
                  <a:pt x="36445" y="15365"/>
                </a:lnTo>
                <a:lnTo>
                  <a:pt x="33892" y="8493"/>
                </a:lnTo>
                <a:lnTo>
                  <a:pt x="28872" y="3151"/>
                </a:lnTo>
                <a:lnTo>
                  <a:pt x="22419" y="256"/>
                </a:lnTo>
                <a:lnTo>
                  <a:pt x="1534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7" name="bk object 477"/>
          <p:cNvSpPr/>
          <p:nvPr/>
        </p:nvSpPr>
        <p:spPr>
          <a:xfrm>
            <a:off x="8011755" y="4871329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4396" y="0"/>
                </a:moveTo>
                <a:lnTo>
                  <a:pt x="7960" y="2396"/>
                </a:lnTo>
                <a:lnTo>
                  <a:pt x="2961" y="7101"/>
                </a:lnTo>
                <a:lnTo>
                  <a:pt x="247" y="13146"/>
                </a:lnTo>
                <a:lnTo>
                  <a:pt x="0" y="19768"/>
                </a:lnTo>
                <a:lnTo>
                  <a:pt x="2396" y="26200"/>
                </a:lnTo>
                <a:lnTo>
                  <a:pt x="7105" y="31207"/>
                </a:lnTo>
                <a:lnTo>
                  <a:pt x="13160" y="33928"/>
                </a:lnTo>
                <a:lnTo>
                  <a:pt x="19791" y="34176"/>
                </a:lnTo>
                <a:lnTo>
                  <a:pt x="26227" y="31764"/>
                </a:lnTo>
                <a:lnTo>
                  <a:pt x="31229" y="27059"/>
                </a:lnTo>
                <a:lnTo>
                  <a:pt x="33942" y="21014"/>
                </a:lnTo>
                <a:lnTo>
                  <a:pt x="34188" y="14392"/>
                </a:lnTo>
                <a:lnTo>
                  <a:pt x="31791" y="7960"/>
                </a:lnTo>
                <a:lnTo>
                  <a:pt x="27082" y="2961"/>
                </a:lnTo>
                <a:lnTo>
                  <a:pt x="21027" y="247"/>
                </a:lnTo>
                <a:lnTo>
                  <a:pt x="1439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8" name="bk object 478"/>
          <p:cNvSpPr/>
          <p:nvPr/>
        </p:nvSpPr>
        <p:spPr>
          <a:xfrm>
            <a:off x="8128731" y="4484133"/>
            <a:ext cx="21180" cy="21179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16556" y="0"/>
                </a:moveTo>
                <a:lnTo>
                  <a:pt x="2216" y="8918"/>
                </a:lnTo>
                <a:lnTo>
                  <a:pt x="0" y="18327"/>
                </a:lnTo>
                <a:lnTo>
                  <a:pt x="8911" y="32668"/>
                </a:lnTo>
                <a:lnTo>
                  <a:pt x="18321" y="34857"/>
                </a:lnTo>
                <a:lnTo>
                  <a:pt x="32661" y="25972"/>
                </a:lnTo>
                <a:lnTo>
                  <a:pt x="34857" y="16529"/>
                </a:lnTo>
                <a:lnTo>
                  <a:pt x="30391" y="9389"/>
                </a:lnTo>
                <a:lnTo>
                  <a:pt x="25939" y="2216"/>
                </a:lnTo>
                <a:lnTo>
                  <a:pt x="1655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9" name="bk object 479"/>
          <p:cNvSpPr/>
          <p:nvPr/>
        </p:nvSpPr>
        <p:spPr>
          <a:xfrm>
            <a:off x="8232534" y="4092452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5451" y="0"/>
                </a:moveTo>
                <a:lnTo>
                  <a:pt x="2054" y="8325"/>
                </a:lnTo>
                <a:lnTo>
                  <a:pt x="0" y="17108"/>
                </a:lnTo>
                <a:lnTo>
                  <a:pt x="8305" y="30506"/>
                </a:lnTo>
                <a:lnTo>
                  <a:pt x="17108" y="32553"/>
                </a:lnTo>
                <a:lnTo>
                  <a:pt x="30506" y="24235"/>
                </a:lnTo>
                <a:lnTo>
                  <a:pt x="32560" y="15445"/>
                </a:lnTo>
                <a:lnTo>
                  <a:pt x="24248" y="2047"/>
                </a:lnTo>
                <a:lnTo>
                  <a:pt x="1545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0" name="bk object 480"/>
          <p:cNvSpPr/>
          <p:nvPr/>
        </p:nvSpPr>
        <p:spPr>
          <a:xfrm>
            <a:off x="8318659" y="3706018"/>
            <a:ext cx="18099" cy="18098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14145" y="0"/>
                </a:moveTo>
                <a:lnTo>
                  <a:pt x="1886" y="7624"/>
                </a:lnTo>
                <a:lnTo>
                  <a:pt x="0" y="15680"/>
                </a:lnTo>
                <a:lnTo>
                  <a:pt x="7618" y="27953"/>
                </a:lnTo>
                <a:lnTo>
                  <a:pt x="15700" y="29832"/>
                </a:lnTo>
                <a:lnTo>
                  <a:pt x="27933" y="22214"/>
                </a:lnTo>
                <a:lnTo>
                  <a:pt x="29812" y="14151"/>
                </a:lnTo>
                <a:lnTo>
                  <a:pt x="26026" y="8008"/>
                </a:lnTo>
                <a:lnTo>
                  <a:pt x="22207" y="1879"/>
                </a:lnTo>
                <a:lnTo>
                  <a:pt x="1414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1" name="bk object 481"/>
          <p:cNvSpPr/>
          <p:nvPr/>
        </p:nvSpPr>
        <p:spPr>
          <a:xfrm>
            <a:off x="8385896" y="3335166"/>
            <a:ext cx="16174" cy="16173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12622" y="0"/>
                </a:moveTo>
                <a:lnTo>
                  <a:pt x="1690" y="6789"/>
                </a:lnTo>
                <a:lnTo>
                  <a:pt x="0" y="13963"/>
                </a:lnTo>
                <a:lnTo>
                  <a:pt x="3408" y="19425"/>
                </a:lnTo>
                <a:lnTo>
                  <a:pt x="6782" y="24901"/>
                </a:lnTo>
                <a:lnTo>
                  <a:pt x="13976" y="26572"/>
                </a:lnTo>
                <a:lnTo>
                  <a:pt x="24888" y="19776"/>
                </a:lnTo>
                <a:lnTo>
                  <a:pt x="26579" y="12609"/>
                </a:lnTo>
                <a:lnTo>
                  <a:pt x="19796" y="1677"/>
                </a:lnTo>
                <a:lnTo>
                  <a:pt x="1262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2" name="bk object 482"/>
          <p:cNvSpPr/>
          <p:nvPr/>
        </p:nvSpPr>
        <p:spPr>
          <a:xfrm>
            <a:off x="8435224" y="2989120"/>
            <a:ext cx="13863" cy="13862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10655" y="0"/>
                </a:moveTo>
                <a:lnTo>
                  <a:pt x="1407" y="5725"/>
                </a:lnTo>
                <a:lnTo>
                  <a:pt x="0" y="11807"/>
                </a:lnTo>
                <a:lnTo>
                  <a:pt x="2876" y="16421"/>
                </a:lnTo>
                <a:lnTo>
                  <a:pt x="5725" y="21049"/>
                </a:lnTo>
                <a:lnTo>
                  <a:pt x="11814" y="22463"/>
                </a:lnTo>
                <a:lnTo>
                  <a:pt x="21035" y="16718"/>
                </a:lnTo>
                <a:lnTo>
                  <a:pt x="22477" y="10655"/>
                </a:lnTo>
                <a:lnTo>
                  <a:pt x="16718" y="1407"/>
                </a:lnTo>
                <a:lnTo>
                  <a:pt x="1065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3" name="bk object 483"/>
          <p:cNvSpPr/>
          <p:nvPr/>
        </p:nvSpPr>
        <p:spPr>
          <a:xfrm>
            <a:off x="8472022" y="2657641"/>
            <a:ext cx="12323" cy="12322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9463" y="0"/>
                </a:moveTo>
                <a:lnTo>
                  <a:pt x="5375" y="2566"/>
                </a:lnTo>
                <a:lnTo>
                  <a:pt x="1252" y="5112"/>
                </a:lnTo>
                <a:lnTo>
                  <a:pt x="0" y="10514"/>
                </a:lnTo>
                <a:lnTo>
                  <a:pt x="5098" y="18711"/>
                </a:lnTo>
                <a:lnTo>
                  <a:pt x="10494" y="19978"/>
                </a:lnTo>
                <a:lnTo>
                  <a:pt x="18711" y="14885"/>
                </a:lnTo>
                <a:lnTo>
                  <a:pt x="19991" y="9483"/>
                </a:lnTo>
                <a:lnTo>
                  <a:pt x="17445" y="5375"/>
                </a:lnTo>
                <a:lnTo>
                  <a:pt x="14865" y="1266"/>
                </a:lnTo>
                <a:lnTo>
                  <a:pt x="946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4" name="bk object 484"/>
          <p:cNvSpPr/>
          <p:nvPr/>
        </p:nvSpPr>
        <p:spPr>
          <a:xfrm>
            <a:off x="8502528" y="2321409"/>
            <a:ext cx="11168" cy="11167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8493" y="0"/>
                </a:moveTo>
                <a:lnTo>
                  <a:pt x="1138" y="4573"/>
                </a:lnTo>
                <a:lnTo>
                  <a:pt x="0" y="9423"/>
                </a:lnTo>
                <a:lnTo>
                  <a:pt x="4566" y="16785"/>
                </a:lnTo>
                <a:lnTo>
                  <a:pt x="9436" y="17923"/>
                </a:lnTo>
                <a:lnTo>
                  <a:pt x="16805" y="13343"/>
                </a:lnTo>
                <a:lnTo>
                  <a:pt x="17910" y="8507"/>
                </a:lnTo>
                <a:lnTo>
                  <a:pt x="15640" y="4816"/>
                </a:lnTo>
                <a:lnTo>
                  <a:pt x="13343" y="1138"/>
                </a:lnTo>
                <a:lnTo>
                  <a:pt x="849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5" name="bk object 485"/>
          <p:cNvSpPr/>
          <p:nvPr/>
        </p:nvSpPr>
        <p:spPr>
          <a:xfrm>
            <a:off x="8527429" y="1974330"/>
            <a:ext cx="9627" cy="962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7409" y="0"/>
                </a:moveTo>
                <a:lnTo>
                  <a:pt x="990" y="4007"/>
                </a:lnTo>
                <a:lnTo>
                  <a:pt x="0" y="8244"/>
                </a:lnTo>
                <a:lnTo>
                  <a:pt x="3987" y="14677"/>
                </a:lnTo>
                <a:lnTo>
                  <a:pt x="8224" y="15680"/>
                </a:lnTo>
                <a:lnTo>
                  <a:pt x="14670" y="11679"/>
                </a:lnTo>
                <a:lnTo>
                  <a:pt x="15667" y="7442"/>
                </a:lnTo>
                <a:lnTo>
                  <a:pt x="11679" y="990"/>
                </a:lnTo>
                <a:lnTo>
                  <a:pt x="740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6" name="bk object 486"/>
          <p:cNvSpPr/>
          <p:nvPr/>
        </p:nvSpPr>
        <p:spPr>
          <a:xfrm>
            <a:off x="8546179" y="1612499"/>
            <a:ext cx="7317" cy="7316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5705" y="0"/>
                </a:moveTo>
                <a:lnTo>
                  <a:pt x="774" y="3078"/>
                </a:lnTo>
                <a:lnTo>
                  <a:pt x="0" y="6331"/>
                </a:lnTo>
                <a:lnTo>
                  <a:pt x="3071" y="11268"/>
                </a:lnTo>
                <a:lnTo>
                  <a:pt x="6311" y="12023"/>
                </a:lnTo>
                <a:lnTo>
                  <a:pt x="8776" y="10480"/>
                </a:lnTo>
                <a:lnTo>
                  <a:pt x="11262" y="8958"/>
                </a:lnTo>
                <a:lnTo>
                  <a:pt x="12009" y="5705"/>
                </a:lnTo>
                <a:lnTo>
                  <a:pt x="8938" y="767"/>
                </a:lnTo>
                <a:lnTo>
                  <a:pt x="570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7" name="bk object 487"/>
          <p:cNvSpPr/>
          <p:nvPr/>
        </p:nvSpPr>
        <p:spPr>
          <a:xfrm>
            <a:off x="6588217" y="6616629"/>
            <a:ext cx="28497" cy="28495"/>
          </a:xfrm>
          <a:custGeom>
            <a:avLst/>
            <a:gdLst/>
            <a:ahLst/>
            <a:cxnLst/>
            <a:rect l="l" t="t" r="r" b="b"/>
            <a:pathLst>
              <a:path w="46990" h="46990">
                <a:moveTo>
                  <a:pt x="19675" y="0"/>
                </a:moveTo>
                <a:lnTo>
                  <a:pt x="10886" y="3278"/>
                </a:lnTo>
                <a:lnTo>
                  <a:pt x="4047" y="9701"/>
                </a:lnTo>
                <a:lnTo>
                  <a:pt x="337" y="17960"/>
                </a:lnTo>
                <a:lnTo>
                  <a:pt x="0" y="27009"/>
                </a:lnTo>
                <a:lnTo>
                  <a:pt x="3281" y="35804"/>
                </a:lnTo>
                <a:lnTo>
                  <a:pt x="9708" y="42650"/>
                </a:lnTo>
                <a:lnTo>
                  <a:pt x="17972" y="46358"/>
                </a:lnTo>
                <a:lnTo>
                  <a:pt x="27024" y="46694"/>
                </a:lnTo>
                <a:lnTo>
                  <a:pt x="35815" y="43422"/>
                </a:lnTo>
                <a:lnTo>
                  <a:pt x="42653" y="36990"/>
                </a:lnTo>
                <a:lnTo>
                  <a:pt x="46365" y="28724"/>
                </a:lnTo>
                <a:lnTo>
                  <a:pt x="46704" y="19669"/>
                </a:lnTo>
                <a:lnTo>
                  <a:pt x="43426" y="10869"/>
                </a:lnTo>
                <a:lnTo>
                  <a:pt x="36990" y="4042"/>
                </a:lnTo>
                <a:lnTo>
                  <a:pt x="28724" y="337"/>
                </a:lnTo>
                <a:lnTo>
                  <a:pt x="1967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8" name="bk object 488"/>
          <p:cNvSpPr/>
          <p:nvPr/>
        </p:nvSpPr>
        <p:spPr>
          <a:xfrm>
            <a:off x="6746792" y="6488011"/>
            <a:ext cx="29267" cy="29265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0301" y="0"/>
                </a:moveTo>
                <a:lnTo>
                  <a:pt x="11235" y="3385"/>
                </a:lnTo>
                <a:lnTo>
                  <a:pt x="4174" y="10024"/>
                </a:lnTo>
                <a:lnTo>
                  <a:pt x="345" y="18554"/>
                </a:lnTo>
                <a:lnTo>
                  <a:pt x="0" y="27894"/>
                </a:lnTo>
                <a:lnTo>
                  <a:pt x="3388" y="36962"/>
                </a:lnTo>
                <a:lnTo>
                  <a:pt x="10020" y="44009"/>
                </a:lnTo>
                <a:lnTo>
                  <a:pt x="18543" y="47833"/>
                </a:lnTo>
                <a:lnTo>
                  <a:pt x="27882" y="48180"/>
                </a:lnTo>
                <a:lnTo>
                  <a:pt x="36966" y="44796"/>
                </a:lnTo>
                <a:lnTo>
                  <a:pt x="44010" y="38165"/>
                </a:lnTo>
                <a:lnTo>
                  <a:pt x="47831" y="29634"/>
                </a:lnTo>
                <a:lnTo>
                  <a:pt x="48178" y="20290"/>
                </a:lnTo>
                <a:lnTo>
                  <a:pt x="44799" y="11218"/>
                </a:lnTo>
                <a:lnTo>
                  <a:pt x="38159" y="4169"/>
                </a:lnTo>
                <a:lnTo>
                  <a:pt x="29634" y="345"/>
                </a:lnTo>
                <a:lnTo>
                  <a:pt x="2030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9" name="bk object 489"/>
          <p:cNvSpPr/>
          <p:nvPr/>
        </p:nvSpPr>
        <p:spPr>
          <a:xfrm>
            <a:off x="6884240" y="6410194"/>
            <a:ext cx="29267" cy="29265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0295" y="0"/>
                </a:moveTo>
                <a:lnTo>
                  <a:pt x="11222" y="3369"/>
                </a:lnTo>
                <a:lnTo>
                  <a:pt x="4169" y="10009"/>
                </a:lnTo>
                <a:lnTo>
                  <a:pt x="344" y="18539"/>
                </a:lnTo>
                <a:lnTo>
                  <a:pt x="0" y="27878"/>
                </a:lnTo>
                <a:lnTo>
                  <a:pt x="3388" y="36947"/>
                </a:lnTo>
                <a:lnTo>
                  <a:pt x="10023" y="43994"/>
                </a:lnTo>
                <a:lnTo>
                  <a:pt x="18548" y="47820"/>
                </a:lnTo>
                <a:lnTo>
                  <a:pt x="27888" y="48167"/>
                </a:lnTo>
                <a:lnTo>
                  <a:pt x="36966" y="44780"/>
                </a:lnTo>
                <a:lnTo>
                  <a:pt x="44011" y="38157"/>
                </a:lnTo>
                <a:lnTo>
                  <a:pt x="47832" y="29637"/>
                </a:lnTo>
                <a:lnTo>
                  <a:pt x="48178" y="20301"/>
                </a:lnTo>
                <a:lnTo>
                  <a:pt x="44800" y="11230"/>
                </a:lnTo>
                <a:lnTo>
                  <a:pt x="38159" y="4180"/>
                </a:lnTo>
                <a:lnTo>
                  <a:pt x="29632" y="353"/>
                </a:lnTo>
                <a:lnTo>
                  <a:pt x="202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0" name="bk object 490"/>
          <p:cNvSpPr/>
          <p:nvPr/>
        </p:nvSpPr>
        <p:spPr>
          <a:xfrm>
            <a:off x="7002208" y="6376944"/>
            <a:ext cx="29267" cy="29265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0298" y="0"/>
                </a:moveTo>
                <a:lnTo>
                  <a:pt x="11231" y="3387"/>
                </a:lnTo>
                <a:lnTo>
                  <a:pt x="4177" y="10008"/>
                </a:lnTo>
                <a:lnTo>
                  <a:pt x="350" y="18529"/>
                </a:lnTo>
                <a:lnTo>
                  <a:pt x="0" y="27866"/>
                </a:lnTo>
                <a:lnTo>
                  <a:pt x="3377" y="36938"/>
                </a:lnTo>
                <a:lnTo>
                  <a:pt x="10009" y="43986"/>
                </a:lnTo>
                <a:lnTo>
                  <a:pt x="18535" y="47815"/>
                </a:lnTo>
                <a:lnTo>
                  <a:pt x="27873" y="48170"/>
                </a:lnTo>
                <a:lnTo>
                  <a:pt x="36941" y="44799"/>
                </a:lnTo>
                <a:lnTo>
                  <a:pt x="43999" y="38159"/>
                </a:lnTo>
                <a:lnTo>
                  <a:pt x="47829" y="29629"/>
                </a:lnTo>
                <a:lnTo>
                  <a:pt x="48179" y="20290"/>
                </a:lnTo>
                <a:lnTo>
                  <a:pt x="44795" y="11221"/>
                </a:lnTo>
                <a:lnTo>
                  <a:pt x="38160" y="4171"/>
                </a:lnTo>
                <a:lnTo>
                  <a:pt x="29634" y="345"/>
                </a:lnTo>
                <a:lnTo>
                  <a:pt x="2029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1" name="bk object 491"/>
          <p:cNvSpPr/>
          <p:nvPr/>
        </p:nvSpPr>
        <p:spPr>
          <a:xfrm>
            <a:off x="7101218" y="6381588"/>
            <a:ext cx="30037" cy="30035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0610" y="0"/>
                </a:moveTo>
                <a:lnTo>
                  <a:pt x="11393" y="3424"/>
                </a:lnTo>
                <a:lnTo>
                  <a:pt x="4237" y="10169"/>
                </a:lnTo>
                <a:lnTo>
                  <a:pt x="353" y="18836"/>
                </a:lnTo>
                <a:lnTo>
                  <a:pt x="0" y="28323"/>
                </a:lnTo>
                <a:lnTo>
                  <a:pt x="3438" y="37527"/>
                </a:lnTo>
                <a:lnTo>
                  <a:pt x="10166" y="44693"/>
                </a:lnTo>
                <a:lnTo>
                  <a:pt x="18827" y="48582"/>
                </a:lnTo>
                <a:lnTo>
                  <a:pt x="28319" y="48937"/>
                </a:lnTo>
                <a:lnTo>
                  <a:pt x="37541" y="45502"/>
                </a:lnTo>
                <a:lnTo>
                  <a:pt x="44694" y="38759"/>
                </a:lnTo>
                <a:lnTo>
                  <a:pt x="48578" y="30100"/>
                </a:lnTo>
                <a:lnTo>
                  <a:pt x="48936" y="20616"/>
                </a:lnTo>
                <a:lnTo>
                  <a:pt x="45516" y="11399"/>
                </a:lnTo>
                <a:lnTo>
                  <a:pt x="38769" y="4234"/>
                </a:lnTo>
                <a:lnTo>
                  <a:pt x="30101" y="352"/>
                </a:lnTo>
                <a:lnTo>
                  <a:pt x="2061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2" name="bk object 492"/>
          <p:cNvSpPr/>
          <p:nvPr/>
        </p:nvSpPr>
        <p:spPr>
          <a:xfrm>
            <a:off x="7181773" y="6417740"/>
            <a:ext cx="30037" cy="30035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0625" y="0"/>
                </a:moveTo>
                <a:lnTo>
                  <a:pt x="11400" y="3435"/>
                </a:lnTo>
                <a:lnTo>
                  <a:pt x="4239" y="10177"/>
                </a:lnTo>
                <a:lnTo>
                  <a:pt x="354" y="18837"/>
                </a:lnTo>
                <a:lnTo>
                  <a:pt x="0" y="28321"/>
                </a:lnTo>
                <a:lnTo>
                  <a:pt x="3432" y="37537"/>
                </a:lnTo>
                <a:lnTo>
                  <a:pt x="10176" y="44708"/>
                </a:lnTo>
                <a:lnTo>
                  <a:pt x="18839" y="48598"/>
                </a:lnTo>
                <a:lnTo>
                  <a:pt x="28324" y="48954"/>
                </a:lnTo>
                <a:lnTo>
                  <a:pt x="37535" y="45519"/>
                </a:lnTo>
                <a:lnTo>
                  <a:pt x="44705" y="38775"/>
                </a:lnTo>
                <a:lnTo>
                  <a:pt x="48595" y="30114"/>
                </a:lnTo>
                <a:lnTo>
                  <a:pt x="48949" y="20628"/>
                </a:lnTo>
                <a:lnTo>
                  <a:pt x="45510" y="11410"/>
                </a:lnTo>
                <a:lnTo>
                  <a:pt x="38778" y="4243"/>
                </a:lnTo>
                <a:lnTo>
                  <a:pt x="30117" y="355"/>
                </a:lnTo>
                <a:lnTo>
                  <a:pt x="2062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3" name="bk object 493"/>
          <p:cNvSpPr/>
          <p:nvPr/>
        </p:nvSpPr>
        <p:spPr>
          <a:xfrm>
            <a:off x="7243581" y="6478039"/>
            <a:ext cx="30037" cy="30035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0615" y="0"/>
                </a:moveTo>
                <a:lnTo>
                  <a:pt x="11398" y="3435"/>
                </a:lnTo>
                <a:lnTo>
                  <a:pt x="4243" y="10167"/>
                </a:lnTo>
                <a:lnTo>
                  <a:pt x="357" y="18830"/>
                </a:lnTo>
                <a:lnTo>
                  <a:pt x="0" y="28322"/>
                </a:lnTo>
                <a:lnTo>
                  <a:pt x="3430" y="37544"/>
                </a:lnTo>
                <a:lnTo>
                  <a:pt x="10166" y="44707"/>
                </a:lnTo>
                <a:lnTo>
                  <a:pt x="18831" y="48589"/>
                </a:lnTo>
                <a:lnTo>
                  <a:pt x="28324" y="48943"/>
                </a:lnTo>
                <a:lnTo>
                  <a:pt x="37546" y="45519"/>
                </a:lnTo>
                <a:lnTo>
                  <a:pt x="44701" y="38772"/>
                </a:lnTo>
                <a:lnTo>
                  <a:pt x="48584" y="30104"/>
                </a:lnTo>
                <a:lnTo>
                  <a:pt x="48939" y="20616"/>
                </a:lnTo>
                <a:lnTo>
                  <a:pt x="45508" y="11410"/>
                </a:lnTo>
                <a:lnTo>
                  <a:pt x="38769" y="4243"/>
                </a:lnTo>
                <a:lnTo>
                  <a:pt x="30105" y="355"/>
                </a:lnTo>
                <a:lnTo>
                  <a:pt x="2061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4" name="bk object 494"/>
          <p:cNvSpPr/>
          <p:nvPr/>
        </p:nvSpPr>
        <p:spPr>
          <a:xfrm>
            <a:off x="7286418" y="6554795"/>
            <a:ext cx="30807" cy="30805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1267" y="0"/>
                </a:moveTo>
                <a:lnTo>
                  <a:pt x="11758" y="3543"/>
                </a:lnTo>
                <a:lnTo>
                  <a:pt x="4373" y="10498"/>
                </a:lnTo>
                <a:lnTo>
                  <a:pt x="366" y="19435"/>
                </a:lnTo>
                <a:lnTo>
                  <a:pt x="0" y="29222"/>
                </a:lnTo>
                <a:lnTo>
                  <a:pt x="3534" y="38731"/>
                </a:lnTo>
                <a:lnTo>
                  <a:pt x="10490" y="46120"/>
                </a:lnTo>
                <a:lnTo>
                  <a:pt x="19428" y="50128"/>
                </a:lnTo>
                <a:lnTo>
                  <a:pt x="29216" y="50493"/>
                </a:lnTo>
                <a:lnTo>
                  <a:pt x="38721" y="46955"/>
                </a:lnTo>
                <a:lnTo>
                  <a:pt x="46109" y="39999"/>
                </a:lnTo>
                <a:lnTo>
                  <a:pt x="50116" y="31061"/>
                </a:lnTo>
                <a:lnTo>
                  <a:pt x="50481" y="21271"/>
                </a:lnTo>
                <a:lnTo>
                  <a:pt x="46946" y="11761"/>
                </a:lnTo>
                <a:lnTo>
                  <a:pt x="39991" y="4374"/>
                </a:lnTo>
                <a:lnTo>
                  <a:pt x="31054" y="365"/>
                </a:lnTo>
                <a:lnTo>
                  <a:pt x="2126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5" name="bk object 495"/>
          <p:cNvSpPr/>
          <p:nvPr/>
        </p:nvSpPr>
        <p:spPr>
          <a:xfrm>
            <a:off x="7311951" y="6641587"/>
            <a:ext cx="31192" cy="31190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1603" y="0"/>
                </a:moveTo>
                <a:lnTo>
                  <a:pt x="11960" y="3593"/>
                </a:lnTo>
                <a:lnTo>
                  <a:pt x="4449" y="10652"/>
                </a:lnTo>
                <a:lnTo>
                  <a:pt x="374" y="19728"/>
                </a:lnTo>
                <a:lnTo>
                  <a:pt x="0" y="29671"/>
                </a:lnTo>
                <a:lnTo>
                  <a:pt x="3594" y="39333"/>
                </a:lnTo>
                <a:lnTo>
                  <a:pt x="10660" y="46828"/>
                </a:lnTo>
                <a:lnTo>
                  <a:pt x="19736" y="50900"/>
                </a:lnTo>
                <a:lnTo>
                  <a:pt x="29677" y="51272"/>
                </a:lnTo>
                <a:lnTo>
                  <a:pt x="39334" y="47665"/>
                </a:lnTo>
                <a:lnTo>
                  <a:pt x="46833" y="40609"/>
                </a:lnTo>
                <a:lnTo>
                  <a:pt x="50898" y="31536"/>
                </a:lnTo>
                <a:lnTo>
                  <a:pt x="51264" y="21600"/>
                </a:lnTo>
                <a:lnTo>
                  <a:pt x="47666" y="11952"/>
                </a:lnTo>
                <a:lnTo>
                  <a:pt x="40607" y="4449"/>
                </a:lnTo>
                <a:lnTo>
                  <a:pt x="31536" y="374"/>
                </a:lnTo>
                <a:lnTo>
                  <a:pt x="2160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6" name="bk object 496"/>
          <p:cNvSpPr/>
          <p:nvPr/>
        </p:nvSpPr>
        <p:spPr>
          <a:xfrm>
            <a:off x="7322124" y="6731619"/>
            <a:ext cx="31192" cy="31190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1609" y="0"/>
                </a:moveTo>
                <a:lnTo>
                  <a:pt x="11959" y="3594"/>
                </a:lnTo>
                <a:lnTo>
                  <a:pt x="4451" y="10653"/>
                </a:lnTo>
                <a:lnTo>
                  <a:pt x="375" y="19729"/>
                </a:lnTo>
                <a:lnTo>
                  <a:pt x="0" y="29672"/>
                </a:lnTo>
                <a:lnTo>
                  <a:pt x="3593" y="39334"/>
                </a:lnTo>
                <a:lnTo>
                  <a:pt x="10659" y="46825"/>
                </a:lnTo>
                <a:lnTo>
                  <a:pt x="19736" y="50891"/>
                </a:lnTo>
                <a:lnTo>
                  <a:pt x="29678" y="51261"/>
                </a:lnTo>
                <a:lnTo>
                  <a:pt x="39340" y="47666"/>
                </a:lnTo>
                <a:lnTo>
                  <a:pt x="46833" y="40607"/>
                </a:lnTo>
                <a:lnTo>
                  <a:pt x="50903" y="31535"/>
                </a:lnTo>
                <a:lnTo>
                  <a:pt x="51278" y="21600"/>
                </a:lnTo>
                <a:lnTo>
                  <a:pt x="47685" y="11953"/>
                </a:lnTo>
                <a:lnTo>
                  <a:pt x="40620" y="4447"/>
                </a:lnTo>
                <a:lnTo>
                  <a:pt x="31545" y="373"/>
                </a:lnTo>
                <a:lnTo>
                  <a:pt x="2160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7" name="bk object 497"/>
          <p:cNvSpPr/>
          <p:nvPr/>
        </p:nvSpPr>
        <p:spPr>
          <a:xfrm>
            <a:off x="7441274" y="6526995"/>
            <a:ext cx="28882" cy="28880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19948" y="0"/>
                </a:moveTo>
                <a:lnTo>
                  <a:pt x="11040" y="3320"/>
                </a:lnTo>
                <a:lnTo>
                  <a:pt x="4109" y="9833"/>
                </a:lnTo>
                <a:lnTo>
                  <a:pt x="346" y="18208"/>
                </a:lnTo>
                <a:lnTo>
                  <a:pt x="0" y="27383"/>
                </a:lnTo>
                <a:lnTo>
                  <a:pt x="3321" y="36298"/>
                </a:lnTo>
                <a:lnTo>
                  <a:pt x="9846" y="43222"/>
                </a:lnTo>
                <a:lnTo>
                  <a:pt x="18226" y="46983"/>
                </a:lnTo>
                <a:lnTo>
                  <a:pt x="27404" y="47332"/>
                </a:lnTo>
                <a:lnTo>
                  <a:pt x="36319" y="44018"/>
                </a:lnTo>
                <a:lnTo>
                  <a:pt x="43239" y="37498"/>
                </a:lnTo>
                <a:lnTo>
                  <a:pt x="46996" y="29115"/>
                </a:lnTo>
                <a:lnTo>
                  <a:pt x="47340" y="19934"/>
                </a:lnTo>
                <a:lnTo>
                  <a:pt x="44018" y="11019"/>
                </a:lnTo>
                <a:lnTo>
                  <a:pt x="37498" y="4095"/>
                </a:lnTo>
                <a:lnTo>
                  <a:pt x="29121" y="340"/>
                </a:lnTo>
                <a:lnTo>
                  <a:pt x="1994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8" name="bk object 498"/>
          <p:cNvSpPr/>
          <p:nvPr/>
        </p:nvSpPr>
        <p:spPr>
          <a:xfrm>
            <a:off x="7556601" y="6243363"/>
            <a:ext cx="27727" cy="27725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19215" y="0"/>
                </a:moveTo>
                <a:lnTo>
                  <a:pt x="10617" y="3203"/>
                </a:lnTo>
                <a:lnTo>
                  <a:pt x="3949" y="9477"/>
                </a:lnTo>
                <a:lnTo>
                  <a:pt x="330" y="17538"/>
                </a:lnTo>
                <a:lnTo>
                  <a:pt x="0" y="26370"/>
                </a:lnTo>
                <a:lnTo>
                  <a:pt x="3194" y="34955"/>
                </a:lnTo>
                <a:lnTo>
                  <a:pt x="9477" y="41627"/>
                </a:lnTo>
                <a:lnTo>
                  <a:pt x="17551" y="45254"/>
                </a:lnTo>
                <a:lnTo>
                  <a:pt x="26393" y="45592"/>
                </a:lnTo>
                <a:lnTo>
                  <a:pt x="34980" y="42398"/>
                </a:lnTo>
                <a:lnTo>
                  <a:pt x="41649" y="36116"/>
                </a:lnTo>
                <a:lnTo>
                  <a:pt x="45270" y="28043"/>
                </a:lnTo>
                <a:lnTo>
                  <a:pt x="45606" y="19202"/>
                </a:lnTo>
                <a:lnTo>
                  <a:pt x="42416" y="10612"/>
                </a:lnTo>
                <a:lnTo>
                  <a:pt x="36129" y="3942"/>
                </a:lnTo>
                <a:lnTo>
                  <a:pt x="28057" y="325"/>
                </a:lnTo>
                <a:lnTo>
                  <a:pt x="1921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9" name="bk object 499"/>
          <p:cNvSpPr/>
          <p:nvPr/>
        </p:nvSpPr>
        <p:spPr>
          <a:xfrm>
            <a:off x="7689295" y="5931669"/>
            <a:ext cx="25801" cy="25799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7696" y="0"/>
                </a:moveTo>
                <a:lnTo>
                  <a:pt x="9794" y="2954"/>
                </a:lnTo>
                <a:lnTo>
                  <a:pt x="3644" y="8723"/>
                </a:lnTo>
                <a:lnTo>
                  <a:pt x="305" y="16148"/>
                </a:lnTo>
                <a:lnTo>
                  <a:pt x="0" y="24284"/>
                </a:lnTo>
                <a:lnTo>
                  <a:pt x="2950" y="32187"/>
                </a:lnTo>
                <a:lnTo>
                  <a:pt x="8738" y="38330"/>
                </a:lnTo>
                <a:lnTo>
                  <a:pt x="16172" y="41667"/>
                </a:lnTo>
                <a:lnTo>
                  <a:pt x="24311" y="41973"/>
                </a:lnTo>
                <a:lnTo>
                  <a:pt x="32217" y="39023"/>
                </a:lnTo>
                <a:lnTo>
                  <a:pt x="38360" y="33253"/>
                </a:lnTo>
                <a:lnTo>
                  <a:pt x="41697" y="25825"/>
                </a:lnTo>
                <a:lnTo>
                  <a:pt x="42003" y="17679"/>
                </a:lnTo>
                <a:lnTo>
                  <a:pt x="39054" y="9757"/>
                </a:lnTo>
                <a:lnTo>
                  <a:pt x="33266" y="3621"/>
                </a:lnTo>
                <a:lnTo>
                  <a:pt x="25833" y="296"/>
                </a:lnTo>
                <a:lnTo>
                  <a:pt x="1769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0" name="bk object 500"/>
          <p:cNvSpPr/>
          <p:nvPr/>
        </p:nvSpPr>
        <p:spPr>
          <a:xfrm>
            <a:off x="7832683" y="5590850"/>
            <a:ext cx="24261" cy="24259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16630" y="0"/>
                </a:moveTo>
                <a:lnTo>
                  <a:pt x="9186" y="2765"/>
                </a:lnTo>
                <a:lnTo>
                  <a:pt x="3419" y="8193"/>
                </a:lnTo>
                <a:lnTo>
                  <a:pt x="288" y="15175"/>
                </a:lnTo>
                <a:lnTo>
                  <a:pt x="0" y="22823"/>
                </a:lnTo>
                <a:lnTo>
                  <a:pt x="2761" y="30247"/>
                </a:lnTo>
                <a:lnTo>
                  <a:pt x="8193" y="36034"/>
                </a:lnTo>
                <a:lnTo>
                  <a:pt x="15180" y="39175"/>
                </a:lnTo>
                <a:lnTo>
                  <a:pt x="22839" y="39464"/>
                </a:lnTo>
                <a:lnTo>
                  <a:pt x="30283" y="36700"/>
                </a:lnTo>
                <a:lnTo>
                  <a:pt x="36050" y="31257"/>
                </a:lnTo>
                <a:lnTo>
                  <a:pt x="39181" y="24273"/>
                </a:lnTo>
                <a:lnTo>
                  <a:pt x="39467" y="16624"/>
                </a:lnTo>
                <a:lnTo>
                  <a:pt x="36702" y="9185"/>
                </a:lnTo>
                <a:lnTo>
                  <a:pt x="31271" y="3414"/>
                </a:lnTo>
                <a:lnTo>
                  <a:pt x="24285" y="284"/>
                </a:lnTo>
                <a:lnTo>
                  <a:pt x="1663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1" name="bk object 501"/>
          <p:cNvSpPr/>
          <p:nvPr/>
        </p:nvSpPr>
        <p:spPr>
          <a:xfrm>
            <a:off x="7979908" y="5222628"/>
            <a:ext cx="23105" cy="23104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5885" y="0"/>
                </a:moveTo>
                <a:lnTo>
                  <a:pt x="8790" y="2633"/>
                </a:lnTo>
                <a:lnTo>
                  <a:pt x="3276" y="7828"/>
                </a:lnTo>
                <a:lnTo>
                  <a:pt x="277" y="14502"/>
                </a:lnTo>
                <a:lnTo>
                  <a:pt x="0" y="21810"/>
                </a:lnTo>
                <a:lnTo>
                  <a:pt x="2647" y="28903"/>
                </a:lnTo>
                <a:lnTo>
                  <a:pt x="7837" y="34431"/>
                </a:lnTo>
                <a:lnTo>
                  <a:pt x="14503" y="37428"/>
                </a:lnTo>
                <a:lnTo>
                  <a:pt x="21809" y="37700"/>
                </a:lnTo>
                <a:lnTo>
                  <a:pt x="28916" y="35052"/>
                </a:lnTo>
                <a:lnTo>
                  <a:pt x="34425" y="29857"/>
                </a:lnTo>
                <a:lnTo>
                  <a:pt x="37416" y="23183"/>
                </a:lnTo>
                <a:lnTo>
                  <a:pt x="37692" y="15876"/>
                </a:lnTo>
                <a:lnTo>
                  <a:pt x="35059" y="8783"/>
                </a:lnTo>
                <a:lnTo>
                  <a:pt x="29865" y="3267"/>
                </a:lnTo>
                <a:lnTo>
                  <a:pt x="23192" y="275"/>
                </a:lnTo>
                <a:lnTo>
                  <a:pt x="1588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2" name="bk object 502"/>
          <p:cNvSpPr/>
          <p:nvPr/>
        </p:nvSpPr>
        <p:spPr>
          <a:xfrm>
            <a:off x="8122399" y="4834647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4386" y="0"/>
                </a:moveTo>
                <a:lnTo>
                  <a:pt x="7949" y="2396"/>
                </a:lnTo>
                <a:lnTo>
                  <a:pt x="2948" y="7106"/>
                </a:lnTo>
                <a:lnTo>
                  <a:pt x="238" y="13163"/>
                </a:lnTo>
                <a:lnTo>
                  <a:pt x="0" y="19796"/>
                </a:lnTo>
                <a:lnTo>
                  <a:pt x="2413" y="26234"/>
                </a:lnTo>
                <a:lnTo>
                  <a:pt x="7106" y="31233"/>
                </a:lnTo>
                <a:lnTo>
                  <a:pt x="13153" y="33946"/>
                </a:lnTo>
                <a:lnTo>
                  <a:pt x="19781" y="34194"/>
                </a:lnTo>
                <a:lnTo>
                  <a:pt x="26217" y="31798"/>
                </a:lnTo>
                <a:lnTo>
                  <a:pt x="31216" y="27092"/>
                </a:lnTo>
                <a:lnTo>
                  <a:pt x="33929" y="21041"/>
                </a:lnTo>
                <a:lnTo>
                  <a:pt x="34177" y="14409"/>
                </a:lnTo>
                <a:lnTo>
                  <a:pt x="31780" y="7960"/>
                </a:lnTo>
                <a:lnTo>
                  <a:pt x="27072" y="2961"/>
                </a:lnTo>
                <a:lnTo>
                  <a:pt x="21017" y="247"/>
                </a:lnTo>
                <a:lnTo>
                  <a:pt x="1438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3" name="bk object 503"/>
          <p:cNvSpPr/>
          <p:nvPr/>
        </p:nvSpPr>
        <p:spPr>
          <a:xfrm>
            <a:off x="8251850" y="4434857"/>
            <a:ext cx="19255" cy="1925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3164" y="0"/>
                </a:moveTo>
                <a:lnTo>
                  <a:pt x="7289" y="2200"/>
                </a:lnTo>
                <a:lnTo>
                  <a:pt x="2704" y="6496"/>
                </a:lnTo>
                <a:lnTo>
                  <a:pt x="220" y="12026"/>
                </a:lnTo>
                <a:lnTo>
                  <a:pt x="0" y="18091"/>
                </a:lnTo>
                <a:lnTo>
                  <a:pt x="2204" y="23990"/>
                </a:lnTo>
                <a:lnTo>
                  <a:pt x="6499" y="28563"/>
                </a:lnTo>
                <a:lnTo>
                  <a:pt x="12032" y="31041"/>
                </a:lnTo>
                <a:lnTo>
                  <a:pt x="18097" y="31260"/>
                </a:lnTo>
                <a:lnTo>
                  <a:pt x="23987" y="29055"/>
                </a:lnTo>
                <a:lnTo>
                  <a:pt x="28560" y="24758"/>
                </a:lnTo>
                <a:lnTo>
                  <a:pt x="31039" y="19233"/>
                </a:lnTo>
                <a:lnTo>
                  <a:pt x="31265" y="13180"/>
                </a:lnTo>
                <a:lnTo>
                  <a:pt x="29079" y="7299"/>
                </a:lnTo>
                <a:lnTo>
                  <a:pt x="24765" y="2709"/>
                </a:lnTo>
                <a:lnTo>
                  <a:pt x="19225" y="223"/>
                </a:lnTo>
                <a:lnTo>
                  <a:pt x="1316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4" name="bk object 504"/>
          <p:cNvSpPr/>
          <p:nvPr/>
        </p:nvSpPr>
        <p:spPr>
          <a:xfrm>
            <a:off x="8361992" y="4031890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5418" y="0"/>
                </a:moveTo>
                <a:lnTo>
                  <a:pt x="2047" y="8325"/>
                </a:lnTo>
                <a:lnTo>
                  <a:pt x="0" y="17108"/>
                </a:lnTo>
                <a:lnTo>
                  <a:pt x="8298" y="30506"/>
                </a:lnTo>
                <a:lnTo>
                  <a:pt x="17108" y="32560"/>
                </a:lnTo>
                <a:lnTo>
                  <a:pt x="30479" y="24241"/>
                </a:lnTo>
                <a:lnTo>
                  <a:pt x="32553" y="15438"/>
                </a:lnTo>
                <a:lnTo>
                  <a:pt x="24221" y="2054"/>
                </a:lnTo>
                <a:lnTo>
                  <a:pt x="1541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5" name="bk object 505"/>
          <p:cNvSpPr/>
          <p:nvPr/>
        </p:nvSpPr>
        <p:spPr>
          <a:xfrm>
            <a:off x="8452717" y="3638244"/>
            <a:ext cx="18099" cy="18098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14145" y="0"/>
                </a:moveTo>
                <a:lnTo>
                  <a:pt x="1879" y="7631"/>
                </a:lnTo>
                <a:lnTo>
                  <a:pt x="0" y="15687"/>
                </a:lnTo>
                <a:lnTo>
                  <a:pt x="3792" y="21830"/>
                </a:lnTo>
                <a:lnTo>
                  <a:pt x="7618" y="27959"/>
                </a:lnTo>
                <a:lnTo>
                  <a:pt x="15667" y="29839"/>
                </a:lnTo>
                <a:lnTo>
                  <a:pt x="27933" y="22221"/>
                </a:lnTo>
                <a:lnTo>
                  <a:pt x="29839" y="14158"/>
                </a:lnTo>
                <a:lnTo>
                  <a:pt x="22207" y="1899"/>
                </a:lnTo>
                <a:lnTo>
                  <a:pt x="1414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6" name="bk object 506"/>
          <p:cNvSpPr/>
          <p:nvPr/>
        </p:nvSpPr>
        <p:spPr>
          <a:xfrm>
            <a:off x="8522859" y="3262139"/>
            <a:ext cx="16174" cy="16173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12595" y="0"/>
                </a:moveTo>
                <a:lnTo>
                  <a:pt x="1656" y="6782"/>
                </a:lnTo>
                <a:lnTo>
                  <a:pt x="0" y="13969"/>
                </a:lnTo>
                <a:lnTo>
                  <a:pt x="6755" y="24888"/>
                </a:lnTo>
                <a:lnTo>
                  <a:pt x="13949" y="26565"/>
                </a:lnTo>
                <a:lnTo>
                  <a:pt x="24881" y="19782"/>
                </a:lnTo>
                <a:lnTo>
                  <a:pt x="26552" y="12595"/>
                </a:lnTo>
                <a:lnTo>
                  <a:pt x="19769" y="1677"/>
                </a:lnTo>
                <a:lnTo>
                  <a:pt x="125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7" name="bk object 507"/>
          <p:cNvSpPr/>
          <p:nvPr/>
        </p:nvSpPr>
        <p:spPr>
          <a:xfrm>
            <a:off x="8574233" y="2911250"/>
            <a:ext cx="13863" cy="13862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10662" y="0"/>
                </a:moveTo>
                <a:lnTo>
                  <a:pt x="1434" y="5738"/>
                </a:lnTo>
                <a:lnTo>
                  <a:pt x="0" y="11821"/>
                </a:lnTo>
                <a:lnTo>
                  <a:pt x="5759" y="21055"/>
                </a:lnTo>
                <a:lnTo>
                  <a:pt x="11814" y="22477"/>
                </a:lnTo>
                <a:lnTo>
                  <a:pt x="21069" y="16731"/>
                </a:lnTo>
                <a:lnTo>
                  <a:pt x="22477" y="10655"/>
                </a:lnTo>
                <a:lnTo>
                  <a:pt x="16744" y="1427"/>
                </a:lnTo>
                <a:lnTo>
                  <a:pt x="1066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8" name="bk object 508"/>
          <p:cNvSpPr/>
          <p:nvPr/>
        </p:nvSpPr>
        <p:spPr>
          <a:xfrm>
            <a:off x="8612710" y="2573739"/>
            <a:ext cx="12708" cy="12707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9692" y="0"/>
                </a:moveTo>
                <a:lnTo>
                  <a:pt x="1279" y="5220"/>
                </a:lnTo>
                <a:lnTo>
                  <a:pt x="0" y="10729"/>
                </a:lnTo>
                <a:lnTo>
                  <a:pt x="5213" y="19115"/>
                </a:lnTo>
                <a:lnTo>
                  <a:pt x="10716" y="20402"/>
                </a:lnTo>
                <a:lnTo>
                  <a:pt x="19102" y="15182"/>
                </a:lnTo>
                <a:lnTo>
                  <a:pt x="20402" y="9679"/>
                </a:lnTo>
                <a:lnTo>
                  <a:pt x="15202" y="1286"/>
                </a:lnTo>
                <a:lnTo>
                  <a:pt x="969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9" name="bk object 509"/>
          <p:cNvSpPr/>
          <p:nvPr/>
        </p:nvSpPr>
        <p:spPr>
          <a:xfrm>
            <a:off x="8644827" y="2230715"/>
            <a:ext cx="11168" cy="11167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8493" y="0"/>
                </a:moveTo>
                <a:lnTo>
                  <a:pt x="1138" y="4560"/>
                </a:lnTo>
                <a:lnTo>
                  <a:pt x="0" y="9409"/>
                </a:lnTo>
                <a:lnTo>
                  <a:pt x="4566" y="16785"/>
                </a:lnTo>
                <a:lnTo>
                  <a:pt x="9409" y="17923"/>
                </a:lnTo>
                <a:lnTo>
                  <a:pt x="16778" y="13336"/>
                </a:lnTo>
                <a:lnTo>
                  <a:pt x="17910" y="8493"/>
                </a:lnTo>
                <a:lnTo>
                  <a:pt x="13343" y="1131"/>
                </a:lnTo>
                <a:lnTo>
                  <a:pt x="849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0" name="bk object 510"/>
          <p:cNvSpPr/>
          <p:nvPr/>
        </p:nvSpPr>
        <p:spPr>
          <a:xfrm>
            <a:off x="8670617" y="1876392"/>
            <a:ext cx="9627" cy="962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7442" y="0"/>
                </a:moveTo>
                <a:lnTo>
                  <a:pt x="963" y="3994"/>
                </a:lnTo>
                <a:lnTo>
                  <a:pt x="0" y="8231"/>
                </a:lnTo>
                <a:lnTo>
                  <a:pt x="3987" y="14677"/>
                </a:lnTo>
                <a:lnTo>
                  <a:pt x="8224" y="15667"/>
                </a:lnTo>
                <a:lnTo>
                  <a:pt x="14670" y="11666"/>
                </a:lnTo>
                <a:lnTo>
                  <a:pt x="15667" y="7429"/>
                </a:lnTo>
                <a:lnTo>
                  <a:pt x="11652" y="976"/>
                </a:lnTo>
                <a:lnTo>
                  <a:pt x="744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1" name="bk object 511"/>
          <p:cNvSpPr/>
          <p:nvPr/>
        </p:nvSpPr>
        <p:spPr>
          <a:xfrm>
            <a:off x="6848760" y="6667713"/>
            <a:ext cx="30807" cy="30805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1184" y="0"/>
                </a:moveTo>
                <a:lnTo>
                  <a:pt x="11711" y="3537"/>
                </a:lnTo>
                <a:lnTo>
                  <a:pt x="4348" y="10447"/>
                </a:lnTo>
                <a:lnTo>
                  <a:pt x="358" y="19340"/>
                </a:lnTo>
                <a:lnTo>
                  <a:pt x="0" y="29085"/>
                </a:lnTo>
                <a:lnTo>
                  <a:pt x="3534" y="38549"/>
                </a:lnTo>
                <a:lnTo>
                  <a:pt x="10451" y="45923"/>
                </a:lnTo>
                <a:lnTo>
                  <a:pt x="19347" y="49920"/>
                </a:lnTo>
                <a:lnTo>
                  <a:pt x="29095" y="50280"/>
                </a:lnTo>
                <a:lnTo>
                  <a:pt x="38566" y="46746"/>
                </a:lnTo>
                <a:lnTo>
                  <a:pt x="45927" y="39820"/>
                </a:lnTo>
                <a:lnTo>
                  <a:pt x="49922" y="30923"/>
                </a:lnTo>
                <a:lnTo>
                  <a:pt x="50288" y="21176"/>
                </a:lnTo>
                <a:lnTo>
                  <a:pt x="46763" y="11700"/>
                </a:lnTo>
                <a:lnTo>
                  <a:pt x="39840" y="4345"/>
                </a:lnTo>
                <a:lnTo>
                  <a:pt x="30937" y="357"/>
                </a:lnTo>
                <a:lnTo>
                  <a:pt x="2118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2" name="bk object 512"/>
          <p:cNvSpPr/>
          <p:nvPr/>
        </p:nvSpPr>
        <p:spPr>
          <a:xfrm>
            <a:off x="6972191" y="6617220"/>
            <a:ext cx="31963" cy="31960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2180" y="0"/>
                </a:moveTo>
                <a:lnTo>
                  <a:pt x="12259" y="3689"/>
                </a:lnTo>
                <a:lnTo>
                  <a:pt x="4557" y="10951"/>
                </a:lnTo>
                <a:lnTo>
                  <a:pt x="378" y="20273"/>
                </a:lnTo>
                <a:lnTo>
                  <a:pt x="0" y="30481"/>
                </a:lnTo>
                <a:lnTo>
                  <a:pt x="3698" y="40399"/>
                </a:lnTo>
                <a:lnTo>
                  <a:pt x="10942" y="48098"/>
                </a:lnTo>
                <a:lnTo>
                  <a:pt x="20264" y="52280"/>
                </a:lnTo>
                <a:lnTo>
                  <a:pt x="30479" y="52666"/>
                </a:lnTo>
                <a:lnTo>
                  <a:pt x="40401" y="48980"/>
                </a:lnTo>
                <a:lnTo>
                  <a:pt x="48101" y="41725"/>
                </a:lnTo>
                <a:lnTo>
                  <a:pt x="52282" y="32404"/>
                </a:lnTo>
                <a:lnTo>
                  <a:pt x="52663" y="22193"/>
                </a:lnTo>
                <a:lnTo>
                  <a:pt x="48962" y="12271"/>
                </a:lnTo>
                <a:lnTo>
                  <a:pt x="41713" y="4560"/>
                </a:lnTo>
                <a:lnTo>
                  <a:pt x="32391" y="380"/>
                </a:lnTo>
                <a:lnTo>
                  <a:pt x="2218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3" name="bk object 513"/>
          <p:cNvSpPr/>
          <p:nvPr/>
        </p:nvSpPr>
        <p:spPr>
          <a:xfrm>
            <a:off x="7076426" y="6607486"/>
            <a:ext cx="31963" cy="31960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2187" y="0"/>
                </a:moveTo>
                <a:lnTo>
                  <a:pt x="12272" y="3685"/>
                </a:lnTo>
                <a:lnTo>
                  <a:pt x="4564" y="10947"/>
                </a:lnTo>
                <a:lnTo>
                  <a:pt x="380" y="20275"/>
                </a:lnTo>
                <a:lnTo>
                  <a:pt x="0" y="30485"/>
                </a:lnTo>
                <a:lnTo>
                  <a:pt x="3704" y="40395"/>
                </a:lnTo>
                <a:lnTo>
                  <a:pt x="10948" y="48106"/>
                </a:lnTo>
                <a:lnTo>
                  <a:pt x="20264" y="52286"/>
                </a:lnTo>
                <a:lnTo>
                  <a:pt x="30471" y="52666"/>
                </a:lnTo>
                <a:lnTo>
                  <a:pt x="40386" y="48976"/>
                </a:lnTo>
                <a:lnTo>
                  <a:pt x="48096" y="41721"/>
                </a:lnTo>
                <a:lnTo>
                  <a:pt x="52279" y="32401"/>
                </a:lnTo>
                <a:lnTo>
                  <a:pt x="52659" y="22192"/>
                </a:lnTo>
                <a:lnTo>
                  <a:pt x="48961" y="12273"/>
                </a:lnTo>
                <a:lnTo>
                  <a:pt x="41713" y="4570"/>
                </a:lnTo>
                <a:lnTo>
                  <a:pt x="32395" y="387"/>
                </a:lnTo>
                <a:lnTo>
                  <a:pt x="2218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4" name="bk object 514"/>
          <p:cNvSpPr/>
          <p:nvPr/>
        </p:nvSpPr>
        <p:spPr>
          <a:xfrm>
            <a:off x="7161113" y="6631210"/>
            <a:ext cx="31963" cy="31960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2185" y="0"/>
                </a:moveTo>
                <a:lnTo>
                  <a:pt x="12275" y="3682"/>
                </a:lnTo>
                <a:lnTo>
                  <a:pt x="4565" y="10940"/>
                </a:lnTo>
                <a:lnTo>
                  <a:pt x="382" y="20261"/>
                </a:lnTo>
                <a:lnTo>
                  <a:pt x="0" y="30470"/>
                </a:lnTo>
                <a:lnTo>
                  <a:pt x="3694" y="40391"/>
                </a:lnTo>
                <a:lnTo>
                  <a:pt x="10947" y="48091"/>
                </a:lnTo>
                <a:lnTo>
                  <a:pt x="20269" y="52272"/>
                </a:lnTo>
                <a:lnTo>
                  <a:pt x="30477" y="52659"/>
                </a:lnTo>
                <a:lnTo>
                  <a:pt x="40390" y="48973"/>
                </a:lnTo>
                <a:lnTo>
                  <a:pt x="48094" y="41717"/>
                </a:lnTo>
                <a:lnTo>
                  <a:pt x="52276" y="32397"/>
                </a:lnTo>
                <a:lnTo>
                  <a:pt x="52656" y="22188"/>
                </a:lnTo>
                <a:lnTo>
                  <a:pt x="48951" y="12270"/>
                </a:lnTo>
                <a:lnTo>
                  <a:pt x="41709" y="4570"/>
                </a:lnTo>
                <a:lnTo>
                  <a:pt x="32392" y="388"/>
                </a:lnTo>
                <a:lnTo>
                  <a:pt x="2218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5" name="bk object 515"/>
          <p:cNvSpPr/>
          <p:nvPr/>
        </p:nvSpPr>
        <p:spPr>
          <a:xfrm>
            <a:off x="7226265" y="6681441"/>
            <a:ext cx="31963" cy="31960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2179" y="0"/>
                </a:moveTo>
                <a:lnTo>
                  <a:pt x="12252" y="3701"/>
                </a:lnTo>
                <a:lnTo>
                  <a:pt x="4556" y="10950"/>
                </a:lnTo>
                <a:lnTo>
                  <a:pt x="377" y="20272"/>
                </a:lnTo>
                <a:lnTo>
                  <a:pt x="0" y="30486"/>
                </a:lnTo>
                <a:lnTo>
                  <a:pt x="3704" y="40410"/>
                </a:lnTo>
                <a:lnTo>
                  <a:pt x="10948" y="48109"/>
                </a:lnTo>
                <a:lnTo>
                  <a:pt x="20269" y="52288"/>
                </a:lnTo>
                <a:lnTo>
                  <a:pt x="30482" y="52666"/>
                </a:lnTo>
                <a:lnTo>
                  <a:pt x="40400" y="48965"/>
                </a:lnTo>
                <a:lnTo>
                  <a:pt x="48102" y="41721"/>
                </a:lnTo>
                <a:lnTo>
                  <a:pt x="52281" y="32402"/>
                </a:lnTo>
                <a:lnTo>
                  <a:pt x="52660" y="22195"/>
                </a:lnTo>
                <a:lnTo>
                  <a:pt x="48961" y="12289"/>
                </a:lnTo>
                <a:lnTo>
                  <a:pt x="41713" y="4570"/>
                </a:lnTo>
                <a:lnTo>
                  <a:pt x="32392" y="382"/>
                </a:lnTo>
                <a:lnTo>
                  <a:pt x="2217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6" name="bk object 516"/>
          <p:cNvSpPr/>
          <p:nvPr/>
        </p:nvSpPr>
        <p:spPr>
          <a:xfrm>
            <a:off x="7474885" y="6536766"/>
            <a:ext cx="28882" cy="28880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0057" y="0"/>
                </a:moveTo>
                <a:lnTo>
                  <a:pt x="11098" y="3350"/>
                </a:lnTo>
                <a:lnTo>
                  <a:pt x="4127" y="9896"/>
                </a:lnTo>
                <a:lnTo>
                  <a:pt x="344" y="18323"/>
                </a:lnTo>
                <a:lnTo>
                  <a:pt x="0" y="27562"/>
                </a:lnTo>
                <a:lnTo>
                  <a:pt x="3345" y="36544"/>
                </a:lnTo>
                <a:lnTo>
                  <a:pt x="9900" y="43502"/>
                </a:lnTo>
                <a:lnTo>
                  <a:pt x="18326" y="47277"/>
                </a:lnTo>
                <a:lnTo>
                  <a:pt x="27557" y="47622"/>
                </a:lnTo>
                <a:lnTo>
                  <a:pt x="36525" y="44290"/>
                </a:lnTo>
                <a:lnTo>
                  <a:pt x="43496" y="37725"/>
                </a:lnTo>
                <a:lnTo>
                  <a:pt x="47278" y="29292"/>
                </a:lnTo>
                <a:lnTo>
                  <a:pt x="47624" y="20059"/>
                </a:lnTo>
                <a:lnTo>
                  <a:pt x="44285" y="11096"/>
                </a:lnTo>
                <a:lnTo>
                  <a:pt x="37720" y="4122"/>
                </a:lnTo>
                <a:lnTo>
                  <a:pt x="29288" y="340"/>
                </a:lnTo>
                <a:lnTo>
                  <a:pt x="2005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7" name="bk object 517"/>
          <p:cNvSpPr/>
          <p:nvPr/>
        </p:nvSpPr>
        <p:spPr>
          <a:xfrm>
            <a:off x="7611857" y="6240709"/>
            <a:ext cx="27727" cy="27725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19205" y="0"/>
                </a:moveTo>
                <a:lnTo>
                  <a:pt x="10624" y="3205"/>
                </a:lnTo>
                <a:lnTo>
                  <a:pt x="3951" y="9484"/>
                </a:lnTo>
                <a:lnTo>
                  <a:pt x="331" y="17555"/>
                </a:lnTo>
                <a:lnTo>
                  <a:pt x="0" y="26394"/>
                </a:lnTo>
                <a:lnTo>
                  <a:pt x="3188" y="34977"/>
                </a:lnTo>
                <a:lnTo>
                  <a:pt x="9468" y="41651"/>
                </a:lnTo>
                <a:lnTo>
                  <a:pt x="17542" y="45271"/>
                </a:lnTo>
                <a:lnTo>
                  <a:pt x="26383" y="45599"/>
                </a:lnTo>
                <a:lnTo>
                  <a:pt x="34967" y="42400"/>
                </a:lnTo>
                <a:lnTo>
                  <a:pt x="41640" y="36118"/>
                </a:lnTo>
                <a:lnTo>
                  <a:pt x="45261" y="28045"/>
                </a:lnTo>
                <a:lnTo>
                  <a:pt x="45591" y="19204"/>
                </a:lnTo>
                <a:lnTo>
                  <a:pt x="42390" y="10614"/>
                </a:lnTo>
                <a:lnTo>
                  <a:pt x="36109" y="3945"/>
                </a:lnTo>
                <a:lnTo>
                  <a:pt x="28040" y="327"/>
                </a:lnTo>
                <a:lnTo>
                  <a:pt x="1920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8" name="bk object 518"/>
          <p:cNvSpPr/>
          <p:nvPr/>
        </p:nvSpPr>
        <p:spPr>
          <a:xfrm>
            <a:off x="7768539" y="5911979"/>
            <a:ext cx="25801" cy="25799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7690" y="0"/>
                </a:moveTo>
                <a:lnTo>
                  <a:pt x="9787" y="2949"/>
                </a:lnTo>
                <a:lnTo>
                  <a:pt x="3641" y="8726"/>
                </a:lnTo>
                <a:lnTo>
                  <a:pt x="304" y="16160"/>
                </a:lnTo>
                <a:lnTo>
                  <a:pt x="0" y="24303"/>
                </a:lnTo>
                <a:lnTo>
                  <a:pt x="2950" y="32209"/>
                </a:lnTo>
                <a:lnTo>
                  <a:pt x="8732" y="38352"/>
                </a:lnTo>
                <a:lnTo>
                  <a:pt x="16158" y="41683"/>
                </a:lnTo>
                <a:lnTo>
                  <a:pt x="24296" y="41988"/>
                </a:lnTo>
                <a:lnTo>
                  <a:pt x="32210" y="39053"/>
                </a:lnTo>
                <a:lnTo>
                  <a:pt x="38350" y="33265"/>
                </a:lnTo>
                <a:lnTo>
                  <a:pt x="41681" y="25831"/>
                </a:lnTo>
                <a:lnTo>
                  <a:pt x="41988" y="17692"/>
                </a:lnTo>
                <a:lnTo>
                  <a:pt x="39054" y="9786"/>
                </a:lnTo>
                <a:lnTo>
                  <a:pt x="33265" y="3643"/>
                </a:lnTo>
                <a:lnTo>
                  <a:pt x="25830" y="306"/>
                </a:lnTo>
                <a:lnTo>
                  <a:pt x="1769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9" name="bk object 519"/>
          <p:cNvSpPr/>
          <p:nvPr/>
        </p:nvSpPr>
        <p:spPr>
          <a:xfrm>
            <a:off x="7933482" y="5553143"/>
            <a:ext cx="24261" cy="24259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16628" y="0"/>
                </a:moveTo>
                <a:lnTo>
                  <a:pt x="9184" y="2761"/>
                </a:lnTo>
                <a:lnTo>
                  <a:pt x="3416" y="8193"/>
                </a:lnTo>
                <a:lnTo>
                  <a:pt x="286" y="15180"/>
                </a:lnTo>
                <a:lnTo>
                  <a:pt x="0" y="22839"/>
                </a:lnTo>
                <a:lnTo>
                  <a:pt x="2765" y="30283"/>
                </a:lnTo>
                <a:lnTo>
                  <a:pt x="8197" y="36051"/>
                </a:lnTo>
                <a:lnTo>
                  <a:pt x="15183" y="39184"/>
                </a:lnTo>
                <a:lnTo>
                  <a:pt x="22840" y="39473"/>
                </a:lnTo>
                <a:lnTo>
                  <a:pt x="30280" y="36709"/>
                </a:lnTo>
                <a:lnTo>
                  <a:pt x="36051" y="31262"/>
                </a:lnTo>
                <a:lnTo>
                  <a:pt x="39184" y="24276"/>
                </a:lnTo>
                <a:lnTo>
                  <a:pt x="39471" y="16626"/>
                </a:lnTo>
                <a:lnTo>
                  <a:pt x="36706" y="9186"/>
                </a:lnTo>
                <a:lnTo>
                  <a:pt x="31274" y="3419"/>
                </a:lnTo>
                <a:lnTo>
                  <a:pt x="24286" y="288"/>
                </a:lnTo>
                <a:lnTo>
                  <a:pt x="1662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0" name="bk object 520"/>
          <p:cNvSpPr/>
          <p:nvPr/>
        </p:nvSpPr>
        <p:spPr>
          <a:xfrm>
            <a:off x="8096511" y="5169631"/>
            <a:ext cx="23105" cy="23104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5988" y="0"/>
                </a:moveTo>
                <a:lnTo>
                  <a:pt x="8835" y="2658"/>
                </a:lnTo>
                <a:lnTo>
                  <a:pt x="3287" y="7882"/>
                </a:lnTo>
                <a:lnTo>
                  <a:pt x="276" y="14599"/>
                </a:lnTo>
                <a:lnTo>
                  <a:pt x="0" y="21955"/>
                </a:lnTo>
                <a:lnTo>
                  <a:pt x="2658" y="29096"/>
                </a:lnTo>
                <a:lnTo>
                  <a:pt x="7882" y="34644"/>
                </a:lnTo>
                <a:lnTo>
                  <a:pt x="14599" y="37656"/>
                </a:lnTo>
                <a:lnTo>
                  <a:pt x="21955" y="37932"/>
                </a:lnTo>
                <a:lnTo>
                  <a:pt x="29096" y="35273"/>
                </a:lnTo>
                <a:lnTo>
                  <a:pt x="34659" y="30048"/>
                </a:lnTo>
                <a:lnTo>
                  <a:pt x="37676" y="23330"/>
                </a:lnTo>
                <a:lnTo>
                  <a:pt x="37947" y="15973"/>
                </a:lnTo>
                <a:lnTo>
                  <a:pt x="35273" y="8835"/>
                </a:lnTo>
                <a:lnTo>
                  <a:pt x="30053" y="3287"/>
                </a:lnTo>
                <a:lnTo>
                  <a:pt x="23342" y="276"/>
                </a:lnTo>
                <a:lnTo>
                  <a:pt x="1598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1" name="bk object 521"/>
          <p:cNvSpPr/>
          <p:nvPr/>
        </p:nvSpPr>
        <p:spPr>
          <a:xfrm>
            <a:off x="8249633" y="4769572"/>
            <a:ext cx="21180" cy="21179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14659" y="0"/>
                </a:moveTo>
                <a:lnTo>
                  <a:pt x="8098" y="2440"/>
                </a:lnTo>
                <a:lnTo>
                  <a:pt x="3013" y="7221"/>
                </a:lnTo>
                <a:lnTo>
                  <a:pt x="251" y="13377"/>
                </a:lnTo>
                <a:lnTo>
                  <a:pt x="0" y="20126"/>
                </a:lnTo>
                <a:lnTo>
                  <a:pt x="2447" y="26689"/>
                </a:lnTo>
                <a:lnTo>
                  <a:pt x="7235" y="31772"/>
                </a:lnTo>
                <a:lnTo>
                  <a:pt x="13392" y="34527"/>
                </a:lnTo>
                <a:lnTo>
                  <a:pt x="20141" y="34774"/>
                </a:lnTo>
                <a:lnTo>
                  <a:pt x="26702" y="32333"/>
                </a:lnTo>
                <a:lnTo>
                  <a:pt x="31786" y="27546"/>
                </a:lnTo>
                <a:lnTo>
                  <a:pt x="34541" y="21394"/>
                </a:lnTo>
                <a:lnTo>
                  <a:pt x="34788" y="14656"/>
                </a:lnTo>
                <a:lnTo>
                  <a:pt x="32347" y="8111"/>
                </a:lnTo>
                <a:lnTo>
                  <a:pt x="27562" y="3012"/>
                </a:lnTo>
                <a:lnTo>
                  <a:pt x="21407" y="249"/>
                </a:lnTo>
                <a:lnTo>
                  <a:pt x="1465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2" name="bk object 522"/>
          <p:cNvSpPr/>
          <p:nvPr/>
        </p:nvSpPr>
        <p:spPr>
          <a:xfrm>
            <a:off x="8385857" y="4361387"/>
            <a:ext cx="19255" cy="1925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3172" y="0"/>
                </a:moveTo>
                <a:lnTo>
                  <a:pt x="7285" y="2185"/>
                </a:lnTo>
                <a:lnTo>
                  <a:pt x="2711" y="6496"/>
                </a:lnTo>
                <a:lnTo>
                  <a:pt x="226" y="12031"/>
                </a:lnTo>
                <a:lnTo>
                  <a:pt x="0" y="18091"/>
                </a:lnTo>
                <a:lnTo>
                  <a:pt x="2200" y="23975"/>
                </a:lnTo>
                <a:lnTo>
                  <a:pt x="6498" y="28550"/>
                </a:lnTo>
                <a:lnTo>
                  <a:pt x="12031" y="31037"/>
                </a:lnTo>
                <a:lnTo>
                  <a:pt x="18094" y="31266"/>
                </a:lnTo>
                <a:lnTo>
                  <a:pt x="23983" y="29067"/>
                </a:lnTo>
                <a:lnTo>
                  <a:pt x="28557" y="24765"/>
                </a:lnTo>
                <a:lnTo>
                  <a:pt x="31036" y="19231"/>
                </a:lnTo>
                <a:lnTo>
                  <a:pt x="31264" y="13169"/>
                </a:lnTo>
                <a:lnTo>
                  <a:pt x="29082" y="7284"/>
                </a:lnTo>
                <a:lnTo>
                  <a:pt x="24768" y="2709"/>
                </a:lnTo>
                <a:lnTo>
                  <a:pt x="19232" y="228"/>
                </a:lnTo>
                <a:lnTo>
                  <a:pt x="1317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3" name="bk object 523"/>
          <p:cNvSpPr/>
          <p:nvPr/>
        </p:nvSpPr>
        <p:spPr>
          <a:xfrm>
            <a:off x="8499422" y="3952833"/>
            <a:ext cx="20410" cy="20408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15721" y="0"/>
                </a:moveTo>
                <a:lnTo>
                  <a:pt x="2101" y="8473"/>
                </a:lnTo>
                <a:lnTo>
                  <a:pt x="0" y="17425"/>
                </a:lnTo>
                <a:lnTo>
                  <a:pt x="8466" y="31058"/>
                </a:lnTo>
                <a:lnTo>
                  <a:pt x="17411" y="33166"/>
                </a:lnTo>
                <a:lnTo>
                  <a:pt x="31065" y="24693"/>
                </a:lnTo>
                <a:lnTo>
                  <a:pt x="33166" y="15721"/>
                </a:lnTo>
                <a:lnTo>
                  <a:pt x="28896" y="8911"/>
                </a:lnTo>
                <a:lnTo>
                  <a:pt x="24693" y="2094"/>
                </a:lnTo>
                <a:lnTo>
                  <a:pt x="1572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4" name="bk object 524"/>
          <p:cNvSpPr/>
          <p:nvPr/>
        </p:nvSpPr>
        <p:spPr>
          <a:xfrm>
            <a:off x="8591793" y="3556021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4">
                <a:moveTo>
                  <a:pt x="14670" y="0"/>
                </a:moveTo>
                <a:lnTo>
                  <a:pt x="1939" y="7914"/>
                </a:lnTo>
                <a:lnTo>
                  <a:pt x="0" y="16273"/>
                </a:lnTo>
                <a:lnTo>
                  <a:pt x="7914" y="29010"/>
                </a:lnTo>
                <a:lnTo>
                  <a:pt x="16280" y="30964"/>
                </a:lnTo>
                <a:lnTo>
                  <a:pt x="29010" y="23056"/>
                </a:lnTo>
                <a:lnTo>
                  <a:pt x="30950" y="14683"/>
                </a:lnTo>
                <a:lnTo>
                  <a:pt x="27016" y="8318"/>
                </a:lnTo>
                <a:lnTo>
                  <a:pt x="23036" y="1960"/>
                </a:lnTo>
                <a:lnTo>
                  <a:pt x="1467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5" name="bk object 525"/>
          <p:cNvSpPr/>
          <p:nvPr/>
        </p:nvSpPr>
        <p:spPr>
          <a:xfrm>
            <a:off x="8662945" y="3178078"/>
            <a:ext cx="16944" cy="16943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13060" y="0"/>
                </a:moveTo>
                <a:lnTo>
                  <a:pt x="1744" y="7045"/>
                </a:lnTo>
                <a:lnTo>
                  <a:pt x="0" y="14502"/>
                </a:lnTo>
                <a:lnTo>
                  <a:pt x="7032" y="25858"/>
                </a:lnTo>
                <a:lnTo>
                  <a:pt x="14502" y="27596"/>
                </a:lnTo>
                <a:lnTo>
                  <a:pt x="25851" y="20543"/>
                </a:lnTo>
                <a:lnTo>
                  <a:pt x="27569" y="13094"/>
                </a:lnTo>
                <a:lnTo>
                  <a:pt x="24080" y="7416"/>
                </a:lnTo>
                <a:lnTo>
                  <a:pt x="20537" y="1744"/>
                </a:lnTo>
                <a:lnTo>
                  <a:pt x="1306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6" name="bk object 526"/>
          <p:cNvSpPr/>
          <p:nvPr/>
        </p:nvSpPr>
        <p:spPr>
          <a:xfrm>
            <a:off x="8715222" y="2824845"/>
            <a:ext cx="14248" cy="14247"/>
          </a:xfrm>
          <a:custGeom>
            <a:avLst/>
            <a:gdLst/>
            <a:ahLst/>
            <a:cxnLst/>
            <a:rect l="l" t="t" r="r" b="b"/>
            <a:pathLst>
              <a:path w="23494" h="23495">
                <a:moveTo>
                  <a:pt x="11127" y="0"/>
                </a:moveTo>
                <a:lnTo>
                  <a:pt x="1495" y="5974"/>
                </a:lnTo>
                <a:lnTo>
                  <a:pt x="0" y="12292"/>
                </a:lnTo>
                <a:lnTo>
                  <a:pt x="5981" y="21911"/>
                </a:lnTo>
                <a:lnTo>
                  <a:pt x="12292" y="23372"/>
                </a:lnTo>
                <a:lnTo>
                  <a:pt x="21924" y="17411"/>
                </a:lnTo>
                <a:lnTo>
                  <a:pt x="23393" y="11086"/>
                </a:lnTo>
                <a:lnTo>
                  <a:pt x="20429" y="6284"/>
                </a:lnTo>
                <a:lnTo>
                  <a:pt x="17411" y="1475"/>
                </a:lnTo>
                <a:lnTo>
                  <a:pt x="1112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7" name="bk object 527"/>
          <p:cNvSpPr/>
          <p:nvPr/>
        </p:nvSpPr>
        <p:spPr>
          <a:xfrm>
            <a:off x="8754740" y="2483322"/>
            <a:ext cx="13093" cy="13092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0076" y="0"/>
                </a:moveTo>
                <a:lnTo>
                  <a:pt x="1333" y="5428"/>
                </a:lnTo>
                <a:lnTo>
                  <a:pt x="0" y="11167"/>
                </a:lnTo>
                <a:lnTo>
                  <a:pt x="5428" y="19904"/>
                </a:lnTo>
                <a:lnTo>
                  <a:pt x="11161" y="21244"/>
                </a:lnTo>
                <a:lnTo>
                  <a:pt x="19904" y="15822"/>
                </a:lnTo>
                <a:lnTo>
                  <a:pt x="21237" y="10076"/>
                </a:lnTo>
                <a:lnTo>
                  <a:pt x="15842" y="1340"/>
                </a:lnTo>
                <a:lnTo>
                  <a:pt x="1007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8" name="bk object 528"/>
          <p:cNvSpPr/>
          <p:nvPr/>
        </p:nvSpPr>
        <p:spPr>
          <a:xfrm>
            <a:off x="8787717" y="2135217"/>
            <a:ext cx="11553" cy="11552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8857" y="0"/>
                </a:moveTo>
                <a:lnTo>
                  <a:pt x="5038" y="2397"/>
                </a:lnTo>
                <a:lnTo>
                  <a:pt x="1185" y="4775"/>
                </a:lnTo>
                <a:lnTo>
                  <a:pt x="0" y="9827"/>
                </a:lnTo>
                <a:lnTo>
                  <a:pt x="4762" y="17526"/>
                </a:lnTo>
                <a:lnTo>
                  <a:pt x="9854" y="18705"/>
                </a:lnTo>
                <a:lnTo>
                  <a:pt x="17519" y="13929"/>
                </a:lnTo>
                <a:lnTo>
                  <a:pt x="18711" y="8877"/>
                </a:lnTo>
                <a:lnTo>
                  <a:pt x="16334" y="5024"/>
                </a:lnTo>
                <a:lnTo>
                  <a:pt x="13922" y="1178"/>
                </a:lnTo>
                <a:lnTo>
                  <a:pt x="885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9" name="bk object 529"/>
          <p:cNvSpPr/>
          <p:nvPr/>
        </p:nvSpPr>
        <p:spPr>
          <a:xfrm>
            <a:off x="8813888" y="1775481"/>
            <a:ext cx="10397" cy="10397"/>
          </a:xfrm>
          <a:custGeom>
            <a:avLst/>
            <a:gdLst/>
            <a:ahLst/>
            <a:cxnLst/>
            <a:rect l="l" t="t" r="r" b="b"/>
            <a:pathLst>
              <a:path w="17144" h="17144">
                <a:moveTo>
                  <a:pt x="7833" y="0"/>
                </a:moveTo>
                <a:lnTo>
                  <a:pt x="1050" y="4223"/>
                </a:lnTo>
                <a:lnTo>
                  <a:pt x="0" y="8675"/>
                </a:lnTo>
                <a:lnTo>
                  <a:pt x="4236" y="15471"/>
                </a:lnTo>
                <a:lnTo>
                  <a:pt x="8695" y="16522"/>
                </a:lnTo>
                <a:lnTo>
                  <a:pt x="12070" y="14407"/>
                </a:lnTo>
                <a:lnTo>
                  <a:pt x="15478" y="12306"/>
                </a:lnTo>
                <a:lnTo>
                  <a:pt x="16529" y="7833"/>
                </a:lnTo>
                <a:lnTo>
                  <a:pt x="14427" y="4445"/>
                </a:lnTo>
                <a:lnTo>
                  <a:pt x="12292" y="1057"/>
                </a:lnTo>
                <a:lnTo>
                  <a:pt x="783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0" name="bk object 530"/>
          <p:cNvSpPr/>
          <p:nvPr/>
        </p:nvSpPr>
        <p:spPr>
          <a:xfrm>
            <a:off x="7537821" y="6514715"/>
            <a:ext cx="30422" cy="30420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1026" y="0"/>
                </a:moveTo>
                <a:lnTo>
                  <a:pt x="11628" y="3503"/>
                </a:lnTo>
                <a:lnTo>
                  <a:pt x="4324" y="10382"/>
                </a:lnTo>
                <a:lnTo>
                  <a:pt x="360" y="19219"/>
                </a:lnTo>
                <a:lnTo>
                  <a:pt x="0" y="28898"/>
                </a:lnTo>
                <a:lnTo>
                  <a:pt x="3505" y="38300"/>
                </a:lnTo>
                <a:lnTo>
                  <a:pt x="10374" y="45604"/>
                </a:lnTo>
                <a:lnTo>
                  <a:pt x="19209" y="49564"/>
                </a:lnTo>
                <a:lnTo>
                  <a:pt x="28888" y="49918"/>
                </a:lnTo>
                <a:lnTo>
                  <a:pt x="38288" y="46410"/>
                </a:lnTo>
                <a:lnTo>
                  <a:pt x="45590" y="39535"/>
                </a:lnTo>
                <a:lnTo>
                  <a:pt x="49550" y="30707"/>
                </a:lnTo>
                <a:lnTo>
                  <a:pt x="49906" y="21038"/>
                </a:lnTo>
                <a:lnTo>
                  <a:pt x="46398" y="11640"/>
                </a:lnTo>
                <a:lnTo>
                  <a:pt x="39531" y="4334"/>
                </a:lnTo>
                <a:lnTo>
                  <a:pt x="30701" y="365"/>
                </a:lnTo>
                <a:lnTo>
                  <a:pt x="2102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1" name="bk object 531"/>
          <p:cNvSpPr/>
          <p:nvPr/>
        </p:nvSpPr>
        <p:spPr>
          <a:xfrm>
            <a:off x="7701368" y="6201076"/>
            <a:ext cx="28882" cy="28880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19818" y="0"/>
                </a:moveTo>
                <a:lnTo>
                  <a:pt x="10950" y="3307"/>
                </a:lnTo>
                <a:lnTo>
                  <a:pt x="4059" y="9788"/>
                </a:lnTo>
                <a:lnTo>
                  <a:pt x="329" y="18114"/>
                </a:lnTo>
                <a:lnTo>
                  <a:pt x="0" y="27229"/>
                </a:lnTo>
                <a:lnTo>
                  <a:pt x="3312" y="36083"/>
                </a:lnTo>
                <a:lnTo>
                  <a:pt x="9778" y="42975"/>
                </a:lnTo>
                <a:lnTo>
                  <a:pt x="18098" y="46716"/>
                </a:lnTo>
                <a:lnTo>
                  <a:pt x="27219" y="47058"/>
                </a:lnTo>
                <a:lnTo>
                  <a:pt x="36088" y="43755"/>
                </a:lnTo>
                <a:lnTo>
                  <a:pt x="42965" y="37281"/>
                </a:lnTo>
                <a:lnTo>
                  <a:pt x="46701" y="28952"/>
                </a:lnTo>
                <a:lnTo>
                  <a:pt x="47048" y="19829"/>
                </a:lnTo>
                <a:lnTo>
                  <a:pt x="43760" y="10972"/>
                </a:lnTo>
                <a:lnTo>
                  <a:pt x="37271" y="4080"/>
                </a:lnTo>
                <a:lnTo>
                  <a:pt x="28941" y="340"/>
                </a:lnTo>
                <a:lnTo>
                  <a:pt x="1981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2" name="bk object 532"/>
          <p:cNvSpPr/>
          <p:nvPr/>
        </p:nvSpPr>
        <p:spPr>
          <a:xfrm>
            <a:off x="7878854" y="5856343"/>
            <a:ext cx="26571" cy="26569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18288" y="0"/>
                </a:moveTo>
                <a:lnTo>
                  <a:pt x="10123" y="3034"/>
                </a:lnTo>
                <a:lnTo>
                  <a:pt x="3772" y="9010"/>
                </a:lnTo>
                <a:lnTo>
                  <a:pt x="321" y="16690"/>
                </a:lnTo>
                <a:lnTo>
                  <a:pt x="0" y="25101"/>
                </a:lnTo>
                <a:lnTo>
                  <a:pt x="3037" y="33270"/>
                </a:lnTo>
                <a:lnTo>
                  <a:pt x="9009" y="39614"/>
                </a:lnTo>
                <a:lnTo>
                  <a:pt x="16687" y="43057"/>
                </a:lnTo>
                <a:lnTo>
                  <a:pt x="25098" y="43371"/>
                </a:lnTo>
                <a:lnTo>
                  <a:pt x="33267" y="40330"/>
                </a:lnTo>
                <a:lnTo>
                  <a:pt x="39614" y="34355"/>
                </a:lnTo>
                <a:lnTo>
                  <a:pt x="43056" y="26677"/>
                </a:lnTo>
                <a:lnTo>
                  <a:pt x="43368" y="18268"/>
                </a:lnTo>
                <a:lnTo>
                  <a:pt x="40326" y="10100"/>
                </a:lnTo>
                <a:lnTo>
                  <a:pt x="34359" y="3764"/>
                </a:lnTo>
                <a:lnTo>
                  <a:pt x="26690" y="320"/>
                </a:lnTo>
                <a:lnTo>
                  <a:pt x="1828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3" name="bk object 533"/>
          <p:cNvSpPr/>
          <p:nvPr/>
        </p:nvSpPr>
        <p:spPr>
          <a:xfrm>
            <a:off x="8059130" y="5484047"/>
            <a:ext cx="24646" cy="24644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16901" y="0"/>
                </a:moveTo>
                <a:lnTo>
                  <a:pt x="9347" y="2815"/>
                </a:lnTo>
                <a:lnTo>
                  <a:pt x="3475" y="8345"/>
                </a:lnTo>
                <a:lnTo>
                  <a:pt x="289" y="15446"/>
                </a:lnTo>
                <a:lnTo>
                  <a:pt x="0" y="23221"/>
                </a:lnTo>
                <a:lnTo>
                  <a:pt x="2820" y="30775"/>
                </a:lnTo>
                <a:lnTo>
                  <a:pt x="8335" y="36647"/>
                </a:lnTo>
                <a:lnTo>
                  <a:pt x="15437" y="39836"/>
                </a:lnTo>
                <a:lnTo>
                  <a:pt x="23219" y="40127"/>
                </a:lnTo>
                <a:lnTo>
                  <a:pt x="30773" y="37308"/>
                </a:lnTo>
                <a:lnTo>
                  <a:pt x="36645" y="31793"/>
                </a:lnTo>
                <a:lnTo>
                  <a:pt x="39835" y="24691"/>
                </a:lnTo>
                <a:lnTo>
                  <a:pt x="40128" y="16909"/>
                </a:lnTo>
                <a:lnTo>
                  <a:pt x="37313" y="9355"/>
                </a:lnTo>
                <a:lnTo>
                  <a:pt x="31782" y="3482"/>
                </a:lnTo>
                <a:lnTo>
                  <a:pt x="24679" y="293"/>
                </a:lnTo>
                <a:lnTo>
                  <a:pt x="1690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4" name="bk object 534"/>
          <p:cNvSpPr/>
          <p:nvPr/>
        </p:nvSpPr>
        <p:spPr>
          <a:xfrm>
            <a:off x="8232213" y="5089974"/>
            <a:ext cx="23105" cy="23104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5976" y="0"/>
                </a:moveTo>
                <a:lnTo>
                  <a:pt x="8835" y="2658"/>
                </a:lnTo>
                <a:lnTo>
                  <a:pt x="3287" y="7883"/>
                </a:lnTo>
                <a:lnTo>
                  <a:pt x="276" y="14602"/>
                </a:lnTo>
                <a:lnTo>
                  <a:pt x="0" y="21958"/>
                </a:lnTo>
                <a:lnTo>
                  <a:pt x="2658" y="29096"/>
                </a:lnTo>
                <a:lnTo>
                  <a:pt x="7883" y="34659"/>
                </a:lnTo>
                <a:lnTo>
                  <a:pt x="14602" y="37676"/>
                </a:lnTo>
                <a:lnTo>
                  <a:pt x="21958" y="37947"/>
                </a:lnTo>
                <a:lnTo>
                  <a:pt x="29096" y="35273"/>
                </a:lnTo>
                <a:lnTo>
                  <a:pt x="34644" y="30053"/>
                </a:lnTo>
                <a:lnTo>
                  <a:pt x="37656" y="23342"/>
                </a:lnTo>
                <a:lnTo>
                  <a:pt x="37932" y="15988"/>
                </a:lnTo>
                <a:lnTo>
                  <a:pt x="35273" y="8835"/>
                </a:lnTo>
                <a:lnTo>
                  <a:pt x="30049" y="3287"/>
                </a:lnTo>
                <a:lnTo>
                  <a:pt x="23332" y="276"/>
                </a:lnTo>
                <a:lnTo>
                  <a:pt x="1597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5" name="bk object 535"/>
          <p:cNvSpPr/>
          <p:nvPr/>
        </p:nvSpPr>
        <p:spPr>
          <a:xfrm>
            <a:off x="8390476" y="4682086"/>
            <a:ext cx="21950" cy="21949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5163" y="0"/>
                </a:moveTo>
                <a:lnTo>
                  <a:pt x="8394" y="2527"/>
                </a:lnTo>
                <a:lnTo>
                  <a:pt x="3124" y="7485"/>
                </a:lnTo>
                <a:lnTo>
                  <a:pt x="262" y="13854"/>
                </a:lnTo>
                <a:lnTo>
                  <a:pt x="0" y="20830"/>
                </a:lnTo>
                <a:lnTo>
                  <a:pt x="2527" y="27611"/>
                </a:lnTo>
                <a:lnTo>
                  <a:pt x="7484" y="32868"/>
                </a:lnTo>
                <a:lnTo>
                  <a:pt x="13851" y="35721"/>
                </a:lnTo>
                <a:lnTo>
                  <a:pt x="20827" y="35979"/>
                </a:lnTo>
                <a:lnTo>
                  <a:pt x="27611" y="33450"/>
                </a:lnTo>
                <a:lnTo>
                  <a:pt x="32868" y="28505"/>
                </a:lnTo>
                <a:lnTo>
                  <a:pt x="35721" y="22140"/>
                </a:lnTo>
                <a:lnTo>
                  <a:pt x="35979" y="15168"/>
                </a:lnTo>
                <a:lnTo>
                  <a:pt x="33451" y="8400"/>
                </a:lnTo>
                <a:lnTo>
                  <a:pt x="28504" y="3126"/>
                </a:lnTo>
                <a:lnTo>
                  <a:pt x="22137" y="263"/>
                </a:lnTo>
                <a:lnTo>
                  <a:pt x="1516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6" name="bk object 536"/>
          <p:cNvSpPr/>
          <p:nvPr/>
        </p:nvSpPr>
        <p:spPr>
          <a:xfrm>
            <a:off x="8529390" y="4270096"/>
            <a:ext cx="19255" cy="1925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3162" y="0"/>
                </a:moveTo>
                <a:lnTo>
                  <a:pt x="7277" y="2189"/>
                </a:lnTo>
                <a:lnTo>
                  <a:pt x="2707" y="6499"/>
                </a:lnTo>
                <a:lnTo>
                  <a:pt x="227" y="12032"/>
                </a:lnTo>
                <a:lnTo>
                  <a:pt x="0" y="18089"/>
                </a:lnTo>
                <a:lnTo>
                  <a:pt x="2185" y="23972"/>
                </a:lnTo>
                <a:lnTo>
                  <a:pt x="6484" y="28550"/>
                </a:lnTo>
                <a:lnTo>
                  <a:pt x="12019" y="31037"/>
                </a:lnTo>
                <a:lnTo>
                  <a:pt x="18085" y="31264"/>
                </a:lnTo>
                <a:lnTo>
                  <a:pt x="23975" y="29064"/>
                </a:lnTo>
                <a:lnTo>
                  <a:pt x="28548" y="24765"/>
                </a:lnTo>
                <a:lnTo>
                  <a:pt x="31027" y="19231"/>
                </a:lnTo>
                <a:lnTo>
                  <a:pt x="31253" y="13167"/>
                </a:lnTo>
                <a:lnTo>
                  <a:pt x="29067" y="7281"/>
                </a:lnTo>
                <a:lnTo>
                  <a:pt x="24754" y="2707"/>
                </a:lnTo>
                <a:lnTo>
                  <a:pt x="19220" y="226"/>
                </a:lnTo>
                <a:lnTo>
                  <a:pt x="1316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7" name="bk object 537"/>
          <p:cNvSpPr/>
          <p:nvPr/>
        </p:nvSpPr>
        <p:spPr>
          <a:xfrm>
            <a:off x="8642949" y="3859806"/>
            <a:ext cx="21180" cy="21179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16300" y="0"/>
                </a:moveTo>
                <a:lnTo>
                  <a:pt x="2155" y="8776"/>
                </a:lnTo>
                <a:lnTo>
                  <a:pt x="0" y="18058"/>
                </a:lnTo>
                <a:lnTo>
                  <a:pt x="4398" y="25117"/>
                </a:lnTo>
                <a:lnTo>
                  <a:pt x="8769" y="32189"/>
                </a:lnTo>
                <a:lnTo>
                  <a:pt x="18044" y="34365"/>
                </a:lnTo>
                <a:lnTo>
                  <a:pt x="32196" y="25595"/>
                </a:lnTo>
                <a:lnTo>
                  <a:pt x="34352" y="16307"/>
                </a:lnTo>
                <a:lnTo>
                  <a:pt x="29980" y="9227"/>
                </a:lnTo>
                <a:lnTo>
                  <a:pt x="25575" y="2168"/>
                </a:lnTo>
                <a:lnTo>
                  <a:pt x="1630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8" name="bk object 538"/>
          <p:cNvSpPr/>
          <p:nvPr/>
        </p:nvSpPr>
        <p:spPr>
          <a:xfrm>
            <a:off x="8735201" y="3463788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4">
                <a:moveTo>
                  <a:pt x="14670" y="0"/>
                </a:moveTo>
                <a:lnTo>
                  <a:pt x="1939" y="7907"/>
                </a:lnTo>
                <a:lnTo>
                  <a:pt x="0" y="16280"/>
                </a:lnTo>
                <a:lnTo>
                  <a:pt x="7914" y="29004"/>
                </a:lnTo>
                <a:lnTo>
                  <a:pt x="16280" y="30970"/>
                </a:lnTo>
                <a:lnTo>
                  <a:pt x="29010" y="23049"/>
                </a:lnTo>
                <a:lnTo>
                  <a:pt x="30950" y="14690"/>
                </a:lnTo>
                <a:lnTo>
                  <a:pt x="23063" y="1953"/>
                </a:lnTo>
                <a:lnTo>
                  <a:pt x="1467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9" name="bk object 539"/>
          <p:cNvSpPr/>
          <p:nvPr/>
        </p:nvSpPr>
        <p:spPr>
          <a:xfrm>
            <a:off x="8805678" y="3086477"/>
            <a:ext cx="17329" cy="17328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3350" y="0"/>
                </a:moveTo>
                <a:lnTo>
                  <a:pt x="1778" y="7187"/>
                </a:lnTo>
                <a:lnTo>
                  <a:pt x="0" y="14784"/>
                </a:lnTo>
                <a:lnTo>
                  <a:pt x="7173" y="26356"/>
                </a:lnTo>
                <a:lnTo>
                  <a:pt x="14791" y="28121"/>
                </a:lnTo>
                <a:lnTo>
                  <a:pt x="26356" y="20941"/>
                </a:lnTo>
                <a:lnTo>
                  <a:pt x="28128" y="13343"/>
                </a:lnTo>
                <a:lnTo>
                  <a:pt x="20934" y="1771"/>
                </a:lnTo>
                <a:lnTo>
                  <a:pt x="1335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0" name="bk object 540"/>
          <p:cNvSpPr/>
          <p:nvPr/>
        </p:nvSpPr>
        <p:spPr>
          <a:xfrm>
            <a:off x="8857926" y="2732623"/>
            <a:ext cx="14633" cy="14632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1403" y="0"/>
                </a:moveTo>
                <a:lnTo>
                  <a:pt x="1522" y="6129"/>
                </a:lnTo>
                <a:lnTo>
                  <a:pt x="0" y="12636"/>
                </a:lnTo>
                <a:lnTo>
                  <a:pt x="6149" y="22517"/>
                </a:lnTo>
                <a:lnTo>
                  <a:pt x="12629" y="24026"/>
                </a:lnTo>
                <a:lnTo>
                  <a:pt x="22530" y="17896"/>
                </a:lnTo>
                <a:lnTo>
                  <a:pt x="24026" y="11403"/>
                </a:lnTo>
                <a:lnTo>
                  <a:pt x="20988" y="6452"/>
                </a:lnTo>
                <a:lnTo>
                  <a:pt x="17883" y="1508"/>
                </a:lnTo>
                <a:lnTo>
                  <a:pt x="1140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1" name="bk object 541"/>
          <p:cNvSpPr/>
          <p:nvPr/>
        </p:nvSpPr>
        <p:spPr>
          <a:xfrm>
            <a:off x="8898081" y="2388567"/>
            <a:ext cx="13093" cy="13092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0076" y="0"/>
                </a:moveTo>
                <a:lnTo>
                  <a:pt x="1333" y="5422"/>
                </a:lnTo>
                <a:lnTo>
                  <a:pt x="0" y="11167"/>
                </a:lnTo>
                <a:lnTo>
                  <a:pt x="2694" y="15546"/>
                </a:lnTo>
                <a:lnTo>
                  <a:pt x="5428" y="19917"/>
                </a:lnTo>
                <a:lnTo>
                  <a:pt x="11154" y="21257"/>
                </a:lnTo>
                <a:lnTo>
                  <a:pt x="19877" y="15835"/>
                </a:lnTo>
                <a:lnTo>
                  <a:pt x="21237" y="10090"/>
                </a:lnTo>
                <a:lnTo>
                  <a:pt x="15815" y="1340"/>
                </a:lnTo>
                <a:lnTo>
                  <a:pt x="1007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2" name="bk object 542"/>
          <p:cNvSpPr/>
          <p:nvPr/>
        </p:nvSpPr>
        <p:spPr>
          <a:xfrm>
            <a:off x="8931444" y="2036657"/>
            <a:ext cx="11553" cy="11552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8857" y="0"/>
                </a:moveTo>
                <a:lnTo>
                  <a:pt x="1185" y="4775"/>
                </a:lnTo>
                <a:lnTo>
                  <a:pt x="0" y="9847"/>
                </a:lnTo>
                <a:lnTo>
                  <a:pt x="4762" y="17526"/>
                </a:lnTo>
                <a:lnTo>
                  <a:pt x="9827" y="18705"/>
                </a:lnTo>
                <a:lnTo>
                  <a:pt x="17519" y="13929"/>
                </a:lnTo>
                <a:lnTo>
                  <a:pt x="18684" y="8877"/>
                </a:lnTo>
                <a:lnTo>
                  <a:pt x="13922" y="1192"/>
                </a:lnTo>
                <a:lnTo>
                  <a:pt x="885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3" name="bk object 543"/>
          <p:cNvSpPr/>
          <p:nvPr/>
        </p:nvSpPr>
        <p:spPr>
          <a:xfrm>
            <a:off x="8957652" y="1672841"/>
            <a:ext cx="10012" cy="10397"/>
          </a:xfrm>
          <a:custGeom>
            <a:avLst/>
            <a:gdLst/>
            <a:ahLst/>
            <a:cxnLst/>
            <a:rect l="l" t="t" r="r" b="b"/>
            <a:pathLst>
              <a:path w="16509" h="17144">
                <a:moveTo>
                  <a:pt x="7833" y="0"/>
                </a:moveTo>
                <a:lnTo>
                  <a:pt x="1050" y="4223"/>
                </a:lnTo>
                <a:lnTo>
                  <a:pt x="0" y="8695"/>
                </a:lnTo>
                <a:lnTo>
                  <a:pt x="4203" y="15478"/>
                </a:lnTo>
                <a:lnTo>
                  <a:pt x="8689" y="16529"/>
                </a:lnTo>
                <a:lnTo>
                  <a:pt x="15471" y="12312"/>
                </a:lnTo>
                <a:lnTo>
                  <a:pt x="16495" y="7833"/>
                </a:lnTo>
                <a:lnTo>
                  <a:pt x="12285" y="1057"/>
                </a:lnTo>
                <a:lnTo>
                  <a:pt x="783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4" name="bk object 544"/>
          <p:cNvSpPr/>
          <p:nvPr/>
        </p:nvSpPr>
        <p:spPr>
          <a:xfrm>
            <a:off x="7641440" y="6458055"/>
            <a:ext cx="30422" cy="30420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1028" y="0"/>
                </a:moveTo>
                <a:lnTo>
                  <a:pt x="11631" y="3500"/>
                </a:lnTo>
                <a:lnTo>
                  <a:pt x="4329" y="10380"/>
                </a:lnTo>
                <a:lnTo>
                  <a:pt x="366" y="19220"/>
                </a:lnTo>
                <a:lnTo>
                  <a:pt x="0" y="28900"/>
                </a:lnTo>
                <a:lnTo>
                  <a:pt x="3488" y="38304"/>
                </a:lnTo>
                <a:lnTo>
                  <a:pt x="10365" y="45605"/>
                </a:lnTo>
                <a:lnTo>
                  <a:pt x="19201" y="49565"/>
                </a:lnTo>
                <a:lnTo>
                  <a:pt x="28877" y="49921"/>
                </a:lnTo>
                <a:lnTo>
                  <a:pt x="38278" y="46413"/>
                </a:lnTo>
                <a:lnTo>
                  <a:pt x="45581" y="39542"/>
                </a:lnTo>
                <a:lnTo>
                  <a:pt x="49543" y="30713"/>
                </a:lnTo>
                <a:lnTo>
                  <a:pt x="49904" y="21042"/>
                </a:lnTo>
                <a:lnTo>
                  <a:pt x="46401" y="11644"/>
                </a:lnTo>
                <a:lnTo>
                  <a:pt x="39531" y="4335"/>
                </a:lnTo>
                <a:lnTo>
                  <a:pt x="30701" y="365"/>
                </a:lnTo>
                <a:lnTo>
                  <a:pt x="2102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5" name="bk object 545"/>
          <p:cNvSpPr/>
          <p:nvPr/>
        </p:nvSpPr>
        <p:spPr>
          <a:xfrm>
            <a:off x="7824683" y="6129590"/>
            <a:ext cx="29267" cy="29265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0141" y="0"/>
                </a:moveTo>
                <a:lnTo>
                  <a:pt x="11138" y="3342"/>
                </a:lnTo>
                <a:lnTo>
                  <a:pt x="4141" y="9933"/>
                </a:lnTo>
                <a:lnTo>
                  <a:pt x="345" y="18401"/>
                </a:lnTo>
                <a:lnTo>
                  <a:pt x="0" y="27673"/>
                </a:lnTo>
                <a:lnTo>
                  <a:pt x="3358" y="36677"/>
                </a:lnTo>
                <a:lnTo>
                  <a:pt x="9943" y="43673"/>
                </a:lnTo>
                <a:lnTo>
                  <a:pt x="18400" y="47468"/>
                </a:lnTo>
                <a:lnTo>
                  <a:pt x="27661" y="47813"/>
                </a:lnTo>
                <a:lnTo>
                  <a:pt x="36659" y="44457"/>
                </a:lnTo>
                <a:lnTo>
                  <a:pt x="43659" y="37868"/>
                </a:lnTo>
                <a:lnTo>
                  <a:pt x="47458" y="29410"/>
                </a:lnTo>
                <a:lnTo>
                  <a:pt x="47810" y="20151"/>
                </a:lnTo>
                <a:lnTo>
                  <a:pt x="44466" y="11156"/>
                </a:lnTo>
                <a:lnTo>
                  <a:pt x="37877" y="4155"/>
                </a:lnTo>
                <a:lnTo>
                  <a:pt x="29411" y="353"/>
                </a:lnTo>
                <a:lnTo>
                  <a:pt x="2014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6" name="bk object 546"/>
          <p:cNvSpPr/>
          <p:nvPr/>
        </p:nvSpPr>
        <p:spPr>
          <a:xfrm>
            <a:off x="8016702" y="5772413"/>
            <a:ext cx="26571" cy="26569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18266" y="0"/>
                </a:moveTo>
                <a:lnTo>
                  <a:pt x="10097" y="3022"/>
                </a:lnTo>
                <a:lnTo>
                  <a:pt x="3753" y="9009"/>
                </a:lnTo>
                <a:lnTo>
                  <a:pt x="311" y="16688"/>
                </a:lnTo>
                <a:lnTo>
                  <a:pt x="0" y="25093"/>
                </a:lnTo>
                <a:lnTo>
                  <a:pt x="3044" y="33259"/>
                </a:lnTo>
                <a:lnTo>
                  <a:pt x="9012" y="39602"/>
                </a:lnTo>
                <a:lnTo>
                  <a:pt x="16681" y="43044"/>
                </a:lnTo>
                <a:lnTo>
                  <a:pt x="25082" y="43356"/>
                </a:lnTo>
                <a:lnTo>
                  <a:pt x="33247" y="40311"/>
                </a:lnTo>
                <a:lnTo>
                  <a:pt x="39591" y="34341"/>
                </a:lnTo>
                <a:lnTo>
                  <a:pt x="43034" y="26668"/>
                </a:lnTo>
                <a:lnTo>
                  <a:pt x="43348" y="18268"/>
                </a:lnTo>
                <a:lnTo>
                  <a:pt x="40306" y="10115"/>
                </a:lnTo>
                <a:lnTo>
                  <a:pt x="34339" y="3768"/>
                </a:lnTo>
                <a:lnTo>
                  <a:pt x="26669" y="322"/>
                </a:lnTo>
                <a:lnTo>
                  <a:pt x="1826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7" name="bk object 547"/>
          <p:cNvSpPr/>
          <p:nvPr/>
        </p:nvSpPr>
        <p:spPr>
          <a:xfrm>
            <a:off x="8205412" y="5389538"/>
            <a:ext cx="25416" cy="25414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17585" y="0"/>
                </a:moveTo>
                <a:lnTo>
                  <a:pt x="9724" y="2924"/>
                </a:lnTo>
                <a:lnTo>
                  <a:pt x="3620" y="8678"/>
                </a:lnTo>
                <a:lnTo>
                  <a:pt x="305" y="16066"/>
                </a:lnTo>
                <a:lnTo>
                  <a:pt x="0" y="24155"/>
                </a:lnTo>
                <a:lnTo>
                  <a:pt x="2920" y="32016"/>
                </a:lnTo>
                <a:lnTo>
                  <a:pt x="8678" y="38111"/>
                </a:lnTo>
                <a:lnTo>
                  <a:pt x="16067" y="41419"/>
                </a:lnTo>
                <a:lnTo>
                  <a:pt x="24155" y="41721"/>
                </a:lnTo>
                <a:lnTo>
                  <a:pt x="32012" y="38799"/>
                </a:lnTo>
                <a:lnTo>
                  <a:pt x="38120" y="33059"/>
                </a:lnTo>
                <a:lnTo>
                  <a:pt x="41429" y="25678"/>
                </a:lnTo>
                <a:lnTo>
                  <a:pt x="41727" y="17592"/>
                </a:lnTo>
                <a:lnTo>
                  <a:pt x="38802" y="9734"/>
                </a:lnTo>
                <a:lnTo>
                  <a:pt x="33058" y="3622"/>
                </a:lnTo>
                <a:lnTo>
                  <a:pt x="25675" y="305"/>
                </a:lnTo>
                <a:lnTo>
                  <a:pt x="1758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8" name="bk object 548"/>
          <p:cNvSpPr/>
          <p:nvPr/>
        </p:nvSpPr>
        <p:spPr>
          <a:xfrm>
            <a:off x="8383153" y="4988797"/>
            <a:ext cx="23491" cy="23489"/>
          </a:xfrm>
          <a:custGeom>
            <a:avLst/>
            <a:gdLst/>
            <a:ahLst/>
            <a:cxnLst/>
            <a:rect l="l" t="t" r="r" b="b"/>
            <a:pathLst>
              <a:path w="38734" h="38734">
                <a:moveTo>
                  <a:pt x="16263" y="0"/>
                </a:moveTo>
                <a:lnTo>
                  <a:pt x="9008" y="2713"/>
                </a:lnTo>
                <a:lnTo>
                  <a:pt x="3359" y="8020"/>
                </a:lnTo>
                <a:lnTo>
                  <a:pt x="288" y="14848"/>
                </a:lnTo>
                <a:lnTo>
                  <a:pt x="0" y="22328"/>
                </a:lnTo>
                <a:lnTo>
                  <a:pt x="2697" y="29595"/>
                </a:lnTo>
                <a:lnTo>
                  <a:pt x="8020" y="35246"/>
                </a:lnTo>
                <a:lnTo>
                  <a:pt x="14856" y="38314"/>
                </a:lnTo>
                <a:lnTo>
                  <a:pt x="22339" y="38593"/>
                </a:lnTo>
                <a:lnTo>
                  <a:pt x="29606" y="35879"/>
                </a:lnTo>
                <a:lnTo>
                  <a:pt x="35250" y="30573"/>
                </a:lnTo>
                <a:lnTo>
                  <a:pt x="38310" y="23747"/>
                </a:lnTo>
                <a:lnTo>
                  <a:pt x="38590" y="16269"/>
                </a:lnTo>
                <a:lnTo>
                  <a:pt x="35891" y="9004"/>
                </a:lnTo>
                <a:lnTo>
                  <a:pt x="30569" y="3351"/>
                </a:lnTo>
                <a:lnTo>
                  <a:pt x="23738" y="281"/>
                </a:lnTo>
                <a:lnTo>
                  <a:pt x="1626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9" name="bk object 549"/>
          <p:cNvSpPr/>
          <p:nvPr/>
        </p:nvSpPr>
        <p:spPr>
          <a:xfrm>
            <a:off x="8542546" y="4577519"/>
            <a:ext cx="21950" cy="21949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5167" y="0"/>
                </a:moveTo>
                <a:lnTo>
                  <a:pt x="8397" y="2527"/>
                </a:lnTo>
                <a:lnTo>
                  <a:pt x="3124" y="7473"/>
                </a:lnTo>
                <a:lnTo>
                  <a:pt x="261" y="13842"/>
                </a:lnTo>
                <a:lnTo>
                  <a:pt x="0" y="20824"/>
                </a:lnTo>
                <a:lnTo>
                  <a:pt x="2531" y="27611"/>
                </a:lnTo>
                <a:lnTo>
                  <a:pt x="7488" y="32866"/>
                </a:lnTo>
                <a:lnTo>
                  <a:pt x="13855" y="35719"/>
                </a:lnTo>
                <a:lnTo>
                  <a:pt x="20831" y="35979"/>
                </a:lnTo>
                <a:lnTo>
                  <a:pt x="27614" y="33451"/>
                </a:lnTo>
                <a:lnTo>
                  <a:pt x="32872" y="28493"/>
                </a:lnTo>
                <a:lnTo>
                  <a:pt x="35728" y="22124"/>
                </a:lnTo>
                <a:lnTo>
                  <a:pt x="35994" y="15148"/>
                </a:lnTo>
                <a:lnTo>
                  <a:pt x="33481" y="8367"/>
                </a:lnTo>
                <a:lnTo>
                  <a:pt x="28519" y="3113"/>
                </a:lnTo>
                <a:lnTo>
                  <a:pt x="22144" y="259"/>
                </a:lnTo>
                <a:lnTo>
                  <a:pt x="1516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0" name="bk object 550"/>
          <p:cNvSpPr/>
          <p:nvPr/>
        </p:nvSpPr>
        <p:spPr>
          <a:xfrm>
            <a:off x="8680212" y="4165068"/>
            <a:ext cx="19255" cy="1925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3171" y="0"/>
                </a:moveTo>
                <a:lnTo>
                  <a:pt x="7285" y="2200"/>
                </a:lnTo>
                <a:lnTo>
                  <a:pt x="2711" y="6496"/>
                </a:lnTo>
                <a:lnTo>
                  <a:pt x="226" y="12031"/>
                </a:lnTo>
                <a:lnTo>
                  <a:pt x="0" y="18096"/>
                </a:lnTo>
                <a:lnTo>
                  <a:pt x="2200" y="23983"/>
                </a:lnTo>
                <a:lnTo>
                  <a:pt x="6492" y="28557"/>
                </a:lnTo>
                <a:lnTo>
                  <a:pt x="12021" y="31038"/>
                </a:lnTo>
                <a:lnTo>
                  <a:pt x="18085" y="31264"/>
                </a:lnTo>
                <a:lnTo>
                  <a:pt x="23983" y="29075"/>
                </a:lnTo>
                <a:lnTo>
                  <a:pt x="28556" y="24765"/>
                </a:lnTo>
                <a:lnTo>
                  <a:pt x="31036" y="19232"/>
                </a:lnTo>
                <a:lnTo>
                  <a:pt x="31262" y="13175"/>
                </a:lnTo>
                <a:lnTo>
                  <a:pt x="29075" y="7292"/>
                </a:lnTo>
                <a:lnTo>
                  <a:pt x="24762" y="2714"/>
                </a:lnTo>
                <a:lnTo>
                  <a:pt x="19229" y="227"/>
                </a:lnTo>
                <a:lnTo>
                  <a:pt x="1317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1" name="bk object 551"/>
          <p:cNvSpPr/>
          <p:nvPr/>
        </p:nvSpPr>
        <p:spPr>
          <a:xfrm>
            <a:off x="8791547" y="3756703"/>
            <a:ext cx="21180" cy="21179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16293" y="0"/>
                </a:moveTo>
                <a:lnTo>
                  <a:pt x="2182" y="8783"/>
                </a:lnTo>
                <a:lnTo>
                  <a:pt x="0" y="18065"/>
                </a:lnTo>
                <a:lnTo>
                  <a:pt x="8796" y="32196"/>
                </a:lnTo>
                <a:lnTo>
                  <a:pt x="18071" y="34365"/>
                </a:lnTo>
                <a:lnTo>
                  <a:pt x="32216" y="25595"/>
                </a:lnTo>
                <a:lnTo>
                  <a:pt x="34379" y="16307"/>
                </a:lnTo>
                <a:lnTo>
                  <a:pt x="25602" y="2175"/>
                </a:lnTo>
                <a:lnTo>
                  <a:pt x="1629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2" name="bk object 552"/>
          <p:cNvSpPr/>
          <p:nvPr/>
        </p:nvSpPr>
        <p:spPr>
          <a:xfrm>
            <a:off x="8881582" y="3363796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4">
                <a:moveTo>
                  <a:pt x="14670" y="0"/>
                </a:moveTo>
                <a:lnTo>
                  <a:pt x="1939" y="7900"/>
                </a:lnTo>
                <a:lnTo>
                  <a:pt x="0" y="16273"/>
                </a:lnTo>
                <a:lnTo>
                  <a:pt x="7887" y="28997"/>
                </a:lnTo>
                <a:lnTo>
                  <a:pt x="16253" y="30964"/>
                </a:lnTo>
                <a:lnTo>
                  <a:pt x="28983" y="23042"/>
                </a:lnTo>
                <a:lnTo>
                  <a:pt x="30950" y="14683"/>
                </a:lnTo>
                <a:lnTo>
                  <a:pt x="26990" y="8318"/>
                </a:lnTo>
                <a:lnTo>
                  <a:pt x="23056" y="1946"/>
                </a:lnTo>
                <a:lnTo>
                  <a:pt x="1467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3" name="bk object 553"/>
          <p:cNvSpPr/>
          <p:nvPr/>
        </p:nvSpPr>
        <p:spPr>
          <a:xfrm>
            <a:off x="8950461" y="2989181"/>
            <a:ext cx="17329" cy="17328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3350" y="0"/>
                </a:moveTo>
                <a:lnTo>
                  <a:pt x="1778" y="7193"/>
                </a:lnTo>
                <a:lnTo>
                  <a:pt x="0" y="14791"/>
                </a:lnTo>
                <a:lnTo>
                  <a:pt x="7207" y="26356"/>
                </a:lnTo>
                <a:lnTo>
                  <a:pt x="14791" y="28128"/>
                </a:lnTo>
                <a:lnTo>
                  <a:pt x="26356" y="20948"/>
                </a:lnTo>
                <a:lnTo>
                  <a:pt x="28128" y="13350"/>
                </a:lnTo>
                <a:lnTo>
                  <a:pt x="20961" y="1778"/>
                </a:lnTo>
                <a:lnTo>
                  <a:pt x="1335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4" name="bk object 554"/>
          <p:cNvSpPr/>
          <p:nvPr/>
        </p:nvSpPr>
        <p:spPr>
          <a:xfrm>
            <a:off x="9002106" y="2635835"/>
            <a:ext cx="14633" cy="14632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11403" y="0"/>
                </a:moveTo>
                <a:lnTo>
                  <a:pt x="1515" y="6149"/>
                </a:lnTo>
                <a:lnTo>
                  <a:pt x="0" y="12642"/>
                </a:lnTo>
                <a:lnTo>
                  <a:pt x="6142" y="22530"/>
                </a:lnTo>
                <a:lnTo>
                  <a:pt x="12622" y="24046"/>
                </a:lnTo>
                <a:lnTo>
                  <a:pt x="22530" y="17910"/>
                </a:lnTo>
                <a:lnTo>
                  <a:pt x="24053" y="11403"/>
                </a:lnTo>
                <a:lnTo>
                  <a:pt x="17883" y="1522"/>
                </a:lnTo>
                <a:lnTo>
                  <a:pt x="1140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5" name="bk object 555"/>
          <p:cNvSpPr/>
          <p:nvPr/>
        </p:nvSpPr>
        <p:spPr>
          <a:xfrm>
            <a:off x="9042046" y="2289514"/>
            <a:ext cx="13478" cy="13477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0487" y="0"/>
                </a:moveTo>
                <a:lnTo>
                  <a:pt x="1387" y="5644"/>
                </a:lnTo>
                <a:lnTo>
                  <a:pt x="0" y="11619"/>
                </a:lnTo>
                <a:lnTo>
                  <a:pt x="5644" y="20719"/>
                </a:lnTo>
                <a:lnTo>
                  <a:pt x="11625" y="22113"/>
                </a:lnTo>
                <a:lnTo>
                  <a:pt x="20739" y="16468"/>
                </a:lnTo>
                <a:lnTo>
                  <a:pt x="22120" y="10487"/>
                </a:lnTo>
                <a:lnTo>
                  <a:pt x="16468" y="1380"/>
                </a:lnTo>
                <a:lnTo>
                  <a:pt x="1048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6" name="bk object 556"/>
          <p:cNvSpPr/>
          <p:nvPr/>
        </p:nvSpPr>
        <p:spPr>
          <a:xfrm>
            <a:off x="9075726" y="1934775"/>
            <a:ext cx="11553" cy="11552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8857" y="0"/>
                </a:moveTo>
                <a:lnTo>
                  <a:pt x="1158" y="4775"/>
                </a:lnTo>
                <a:lnTo>
                  <a:pt x="0" y="9840"/>
                </a:lnTo>
                <a:lnTo>
                  <a:pt x="4762" y="17526"/>
                </a:lnTo>
                <a:lnTo>
                  <a:pt x="9827" y="18705"/>
                </a:lnTo>
                <a:lnTo>
                  <a:pt x="17519" y="13929"/>
                </a:lnTo>
                <a:lnTo>
                  <a:pt x="18684" y="8877"/>
                </a:lnTo>
                <a:lnTo>
                  <a:pt x="13922" y="1192"/>
                </a:lnTo>
                <a:lnTo>
                  <a:pt x="885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7" name="bk object 557"/>
          <p:cNvSpPr/>
          <p:nvPr/>
        </p:nvSpPr>
        <p:spPr>
          <a:xfrm>
            <a:off x="7596634" y="6682980"/>
            <a:ext cx="31577" cy="31575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1807" y="0"/>
                </a:moveTo>
                <a:lnTo>
                  <a:pt x="12057" y="3635"/>
                </a:lnTo>
                <a:lnTo>
                  <a:pt x="4482" y="10761"/>
                </a:lnTo>
                <a:lnTo>
                  <a:pt x="373" y="19921"/>
                </a:lnTo>
                <a:lnTo>
                  <a:pt x="0" y="29953"/>
                </a:lnTo>
                <a:lnTo>
                  <a:pt x="3631" y="39698"/>
                </a:lnTo>
                <a:lnTo>
                  <a:pt x="10758" y="47275"/>
                </a:lnTo>
                <a:lnTo>
                  <a:pt x="19918" y="51387"/>
                </a:lnTo>
                <a:lnTo>
                  <a:pt x="29952" y="51767"/>
                </a:lnTo>
                <a:lnTo>
                  <a:pt x="39701" y="48144"/>
                </a:lnTo>
                <a:lnTo>
                  <a:pt x="47276" y="41011"/>
                </a:lnTo>
                <a:lnTo>
                  <a:pt x="51390" y="31845"/>
                </a:lnTo>
                <a:lnTo>
                  <a:pt x="51769" y="21814"/>
                </a:lnTo>
                <a:lnTo>
                  <a:pt x="48141" y="12081"/>
                </a:lnTo>
                <a:lnTo>
                  <a:pt x="41009" y="4497"/>
                </a:lnTo>
                <a:lnTo>
                  <a:pt x="31845" y="379"/>
                </a:lnTo>
                <a:lnTo>
                  <a:pt x="2180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8" name="bk object 558"/>
          <p:cNvSpPr/>
          <p:nvPr/>
        </p:nvSpPr>
        <p:spPr>
          <a:xfrm>
            <a:off x="7779854" y="6372744"/>
            <a:ext cx="30422" cy="30420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1017" y="0"/>
                </a:moveTo>
                <a:lnTo>
                  <a:pt x="11618" y="3504"/>
                </a:lnTo>
                <a:lnTo>
                  <a:pt x="4313" y="10376"/>
                </a:lnTo>
                <a:lnTo>
                  <a:pt x="354" y="19204"/>
                </a:lnTo>
                <a:lnTo>
                  <a:pt x="0" y="28875"/>
                </a:lnTo>
                <a:lnTo>
                  <a:pt x="3508" y="38274"/>
                </a:lnTo>
                <a:lnTo>
                  <a:pt x="10368" y="45580"/>
                </a:lnTo>
                <a:lnTo>
                  <a:pt x="19198" y="49548"/>
                </a:lnTo>
                <a:lnTo>
                  <a:pt x="28875" y="49914"/>
                </a:lnTo>
                <a:lnTo>
                  <a:pt x="38278" y="46410"/>
                </a:lnTo>
                <a:lnTo>
                  <a:pt x="45579" y="39535"/>
                </a:lnTo>
                <a:lnTo>
                  <a:pt x="49537" y="30705"/>
                </a:lnTo>
                <a:lnTo>
                  <a:pt x="49893" y="21036"/>
                </a:lnTo>
                <a:lnTo>
                  <a:pt x="46388" y="11641"/>
                </a:lnTo>
                <a:lnTo>
                  <a:pt x="39524" y="4332"/>
                </a:lnTo>
                <a:lnTo>
                  <a:pt x="30693" y="363"/>
                </a:lnTo>
                <a:lnTo>
                  <a:pt x="2101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9" name="bk object 559"/>
          <p:cNvSpPr/>
          <p:nvPr/>
        </p:nvSpPr>
        <p:spPr>
          <a:xfrm>
            <a:off x="7976722" y="6032105"/>
            <a:ext cx="29267" cy="29265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0138" y="0"/>
                </a:moveTo>
                <a:lnTo>
                  <a:pt x="11132" y="3339"/>
                </a:lnTo>
                <a:lnTo>
                  <a:pt x="4137" y="9929"/>
                </a:lnTo>
                <a:lnTo>
                  <a:pt x="342" y="18397"/>
                </a:lnTo>
                <a:lnTo>
                  <a:pt x="0" y="27670"/>
                </a:lnTo>
                <a:lnTo>
                  <a:pt x="3359" y="36674"/>
                </a:lnTo>
                <a:lnTo>
                  <a:pt x="9943" y="43670"/>
                </a:lnTo>
                <a:lnTo>
                  <a:pt x="18398" y="47467"/>
                </a:lnTo>
                <a:lnTo>
                  <a:pt x="27659" y="47812"/>
                </a:lnTo>
                <a:lnTo>
                  <a:pt x="36660" y="44453"/>
                </a:lnTo>
                <a:lnTo>
                  <a:pt x="43657" y="37867"/>
                </a:lnTo>
                <a:lnTo>
                  <a:pt x="47457" y="29409"/>
                </a:lnTo>
                <a:lnTo>
                  <a:pt x="47810" y="20148"/>
                </a:lnTo>
                <a:lnTo>
                  <a:pt x="44467" y="11152"/>
                </a:lnTo>
                <a:lnTo>
                  <a:pt x="37875" y="4155"/>
                </a:lnTo>
                <a:lnTo>
                  <a:pt x="29409" y="355"/>
                </a:lnTo>
                <a:lnTo>
                  <a:pt x="2013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0" name="bk object 560"/>
          <p:cNvSpPr/>
          <p:nvPr/>
        </p:nvSpPr>
        <p:spPr>
          <a:xfrm>
            <a:off x="8176917" y="5664998"/>
            <a:ext cx="26571" cy="26569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18270" y="0"/>
                </a:moveTo>
                <a:lnTo>
                  <a:pt x="10101" y="3042"/>
                </a:lnTo>
                <a:lnTo>
                  <a:pt x="3754" y="9010"/>
                </a:lnTo>
                <a:lnTo>
                  <a:pt x="312" y="16679"/>
                </a:lnTo>
                <a:lnTo>
                  <a:pt x="0" y="25080"/>
                </a:lnTo>
                <a:lnTo>
                  <a:pt x="3042" y="33245"/>
                </a:lnTo>
                <a:lnTo>
                  <a:pt x="9013" y="39589"/>
                </a:lnTo>
                <a:lnTo>
                  <a:pt x="16691" y="43031"/>
                </a:lnTo>
                <a:lnTo>
                  <a:pt x="25102" y="43343"/>
                </a:lnTo>
                <a:lnTo>
                  <a:pt x="33271" y="40298"/>
                </a:lnTo>
                <a:lnTo>
                  <a:pt x="39604" y="34331"/>
                </a:lnTo>
                <a:lnTo>
                  <a:pt x="43044" y="26665"/>
                </a:lnTo>
                <a:lnTo>
                  <a:pt x="43356" y="18266"/>
                </a:lnTo>
                <a:lnTo>
                  <a:pt x="40304" y="10101"/>
                </a:lnTo>
                <a:lnTo>
                  <a:pt x="34347" y="3752"/>
                </a:lnTo>
                <a:lnTo>
                  <a:pt x="26677" y="310"/>
                </a:lnTo>
                <a:lnTo>
                  <a:pt x="1827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1" name="bk object 561"/>
          <p:cNvSpPr/>
          <p:nvPr/>
        </p:nvSpPr>
        <p:spPr>
          <a:xfrm>
            <a:off x="8369016" y="5275117"/>
            <a:ext cx="25416" cy="25414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17562" y="0"/>
                </a:moveTo>
                <a:lnTo>
                  <a:pt x="9700" y="2922"/>
                </a:lnTo>
                <a:lnTo>
                  <a:pt x="3610" y="8664"/>
                </a:lnTo>
                <a:lnTo>
                  <a:pt x="303" y="16050"/>
                </a:lnTo>
                <a:lnTo>
                  <a:pt x="0" y="24137"/>
                </a:lnTo>
                <a:lnTo>
                  <a:pt x="2924" y="31986"/>
                </a:lnTo>
                <a:lnTo>
                  <a:pt x="8663" y="38098"/>
                </a:lnTo>
                <a:lnTo>
                  <a:pt x="16044" y="41416"/>
                </a:lnTo>
                <a:lnTo>
                  <a:pt x="24131" y="41721"/>
                </a:lnTo>
                <a:lnTo>
                  <a:pt x="31988" y="38796"/>
                </a:lnTo>
                <a:lnTo>
                  <a:pt x="38100" y="33052"/>
                </a:lnTo>
                <a:lnTo>
                  <a:pt x="41418" y="25662"/>
                </a:lnTo>
                <a:lnTo>
                  <a:pt x="41726" y="17566"/>
                </a:lnTo>
                <a:lnTo>
                  <a:pt x="38805" y="9705"/>
                </a:lnTo>
                <a:lnTo>
                  <a:pt x="33046" y="3609"/>
                </a:lnTo>
                <a:lnTo>
                  <a:pt x="25654" y="302"/>
                </a:lnTo>
                <a:lnTo>
                  <a:pt x="1756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2" name="bk object 562"/>
          <p:cNvSpPr/>
          <p:nvPr/>
        </p:nvSpPr>
        <p:spPr>
          <a:xfrm>
            <a:off x="8546389" y="4870723"/>
            <a:ext cx="23491" cy="23489"/>
          </a:xfrm>
          <a:custGeom>
            <a:avLst/>
            <a:gdLst/>
            <a:ahLst/>
            <a:cxnLst/>
            <a:rect l="l" t="t" r="r" b="b"/>
            <a:pathLst>
              <a:path w="38734" h="38734">
                <a:moveTo>
                  <a:pt x="16250" y="0"/>
                </a:moveTo>
                <a:lnTo>
                  <a:pt x="8980" y="2702"/>
                </a:lnTo>
                <a:lnTo>
                  <a:pt x="3336" y="8025"/>
                </a:lnTo>
                <a:lnTo>
                  <a:pt x="277" y="14857"/>
                </a:lnTo>
                <a:lnTo>
                  <a:pt x="0" y="22330"/>
                </a:lnTo>
                <a:lnTo>
                  <a:pt x="2702" y="29578"/>
                </a:lnTo>
                <a:lnTo>
                  <a:pt x="8006" y="35230"/>
                </a:lnTo>
                <a:lnTo>
                  <a:pt x="14832" y="38300"/>
                </a:lnTo>
                <a:lnTo>
                  <a:pt x="22311" y="38582"/>
                </a:lnTo>
                <a:lnTo>
                  <a:pt x="29578" y="35869"/>
                </a:lnTo>
                <a:lnTo>
                  <a:pt x="35226" y="30561"/>
                </a:lnTo>
                <a:lnTo>
                  <a:pt x="38292" y="23734"/>
                </a:lnTo>
                <a:lnTo>
                  <a:pt x="38573" y="16253"/>
                </a:lnTo>
                <a:lnTo>
                  <a:pt x="35862" y="8987"/>
                </a:lnTo>
                <a:lnTo>
                  <a:pt x="30558" y="3339"/>
                </a:lnTo>
                <a:lnTo>
                  <a:pt x="23732" y="277"/>
                </a:lnTo>
                <a:lnTo>
                  <a:pt x="1625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3" name="bk object 563"/>
          <p:cNvSpPr/>
          <p:nvPr/>
        </p:nvSpPr>
        <p:spPr>
          <a:xfrm>
            <a:off x="8702854" y="4459085"/>
            <a:ext cx="22335" cy="22334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5260" y="0"/>
                </a:moveTo>
                <a:lnTo>
                  <a:pt x="8435" y="2526"/>
                </a:lnTo>
                <a:lnTo>
                  <a:pt x="3142" y="7514"/>
                </a:lnTo>
                <a:lnTo>
                  <a:pt x="265" y="13924"/>
                </a:lnTo>
                <a:lnTo>
                  <a:pt x="0" y="20947"/>
                </a:lnTo>
                <a:lnTo>
                  <a:pt x="2542" y="27772"/>
                </a:lnTo>
                <a:lnTo>
                  <a:pt x="7529" y="33077"/>
                </a:lnTo>
                <a:lnTo>
                  <a:pt x="13939" y="35953"/>
                </a:lnTo>
                <a:lnTo>
                  <a:pt x="20962" y="36214"/>
                </a:lnTo>
                <a:lnTo>
                  <a:pt x="27787" y="33672"/>
                </a:lnTo>
                <a:lnTo>
                  <a:pt x="33080" y="28681"/>
                </a:lnTo>
                <a:lnTo>
                  <a:pt x="35958" y="22269"/>
                </a:lnTo>
                <a:lnTo>
                  <a:pt x="36223" y="15245"/>
                </a:lnTo>
                <a:lnTo>
                  <a:pt x="33681" y="8420"/>
                </a:lnTo>
                <a:lnTo>
                  <a:pt x="28693" y="3135"/>
                </a:lnTo>
                <a:lnTo>
                  <a:pt x="22283" y="265"/>
                </a:lnTo>
                <a:lnTo>
                  <a:pt x="1526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4" name="bk object 564"/>
          <p:cNvSpPr/>
          <p:nvPr/>
        </p:nvSpPr>
        <p:spPr>
          <a:xfrm>
            <a:off x="8835967" y="4048719"/>
            <a:ext cx="20410" cy="20408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13972" y="0"/>
                </a:moveTo>
                <a:lnTo>
                  <a:pt x="7722" y="2333"/>
                </a:lnTo>
                <a:lnTo>
                  <a:pt x="2863" y="6897"/>
                </a:lnTo>
                <a:lnTo>
                  <a:pt x="235" y="12767"/>
                </a:lnTo>
                <a:lnTo>
                  <a:pt x="0" y="19198"/>
                </a:lnTo>
                <a:lnTo>
                  <a:pt x="2320" y="25444"/>
                </a:lnTo>
                <a:lnTo>
                  <a:pt x="6880" y="30292"/>
                </a:lnTo>
                <a:lnTo>
                  <a:pt x="12749" y="32926"/>
                </a:lnTo>
                <a:lnTo>
                  <a:pt x="19183" y="33170"/>
                </a:lnTo>
                <a:lnTo>
                  <a:pt x="25437" y="30846"/>
                </a:lnTo>
                <a:lnTo>
                  <a:pt x="30289" y="26272"/>
                </a:lnTo>
                <a:lnTo>
                  <a:pt x="32925" y="20401"/>
                </a:lnTo>
                <a:lnTo>
                  <a:pt x="33167" y="13973"/>
                </a:lnTo>
                <a:lnTo>
                  <a:pt x="30839" y="7729"/>
                </a:lnTo>
                <a:lnTo>
                  <a:pt x="26268" y="2871"/>
                </a:lnTo>
                <a:lnTo>
                  <a:pt x="20400" y="237"/>
                </a:lnTo>
                <a:lnTo>
                  <a:pt x="1397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5" name="bk object 565"/>
          <p:cNvSpPr/>
          <p:nvPr/>
        </p:nvSpPr>
        <p:spPr>
          <a:xfrm>
            <a:off x="8943736" y="3645404"/>
            <a:ext cx="21180" cy="21179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16300" y="0"/>
                </a:moveTo>
                <a:lnTo>
                  <a:pt x="2155" y="8776"/>
                </a:lnTo>
                <a:lnTo>
                  <a:pt x="0" y="18058"/>
                </a:lnTo>
                <a:lnTo>
                  <a:pt x="4371" y="25137"/>
                </a:lnTo>
                <a:lnTo>
                  <a:pt x="8769" y="32196"/>
                </a:lnTo>
                <a:lnTo>
                  <a:pt x="18044" y="34365"/>
                </a:lnTo>
                <a:lnTo>
                  <a:pt x="32189" y="25595"/>
                </a:lnTo>
                <a:lnTo>
                  <a:pt x="34352" y="16307"/>
                </a:lnTo>
                <a:lnTo>
                  <a:pt x="29980" y="9248"/>
                </a:lnTo>
                <a:lnTo>
                  <a:pt x="25568" y="2175"/>
                </a:lnTo>
                <a:lnTo>
                  <a:pt x="1630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6" name="bk object 566"/>
          <p:cNvSpPr/>
          <p:nvPr/>
        </p:nvSpPr>
        <p:spPr>
          <a:xfrm>
            <a:off x="9030124" y="3257287"/>
            <a:ext cx="19255" cy="1925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4980" y="0"/>
                </a:moveTo>
                <a:lnTo>
                  <a:pt x="1993" y="8055"/>
                </a:lnTo>
                <a:lnTo>
                  <a:pt x="0" y="16583"/>
                </a:lnTo>
                <a:lnTo>
                  <a:pt x="8055" y="29556"/>
                </a:lnTo>
                <a:lnTo>
                  <a:pt x="16583" y="31550"/>
                </a:lnTo>
                <a:lnTo>
                  <a:pt x="29542" y="23487"/>
                </a:lnTo>
                <a:lnTo>
                  <a:pt x="31536" y="14966"/>
                </a:lnTo>
                <a:lnTo>
                  <a:pt x="23500" y="1993"/>
                </a:lnTo>
                <a:lnTo>
                  <a:pt x="1498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7" name="bk object 567"/>
          <p:cNvSpPr/>
          <p:nvPr/>
        </p:nvSpPr>
        <p:spPr>
          <a:xfrm>
            <a:off x="9096510" y="2886278"/>
            <a:ext cx="18099" cy="18098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13949" y="0"/>
                </a:moveTo>
                <a:lnTo>
                  <a:pt x="1852" y="7517"/>
                </a:lnTo>
                <a:lnTo>
                  <a:pt x="0" y="15458"/>
                </a:lnTo>
                <a:lnTo>
                  <a:pt x="7530" y="27555"/>
                </a:lnTo>
                <a:lnTo>
                  <a:pt x="15471" y="29414"/>
                </a:lnTo>
                <a:lnTo>
                  <a:pt x="27542" y="21897"/>
                </a:lnTo>
                <a:lnTo>
                  <a:pt x="29428" y="13956"/>
                </a:lnTo>
                <a:lnTo>
                  <a:pt x="21897" y="1859"/>
                </a:lnTo>
                <a:lnTo>
                  <a:pt x="1394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8" name="bk object 568"/>
          <p:cNvSpPr/>
          <p:nvPr/>
        </p:nvSpPr>
        <p:spPr>
          <a:xfrm>
            <a:off x="9147275" y="2533945"/>
            <a:ext cx="15404" cy="15403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1848" y="0"/>
                </a:moveTo>
                <a:lnTo>
                  <a:pt x="1582" y="6392"/>
                </a:lnTo>
                <a:lnTo>
                  <a:pt x="0" y="13148"/>
                </a:lnTo>
                <a:lnTo>
                  <a:pt x="6392" y="23420"/>
                </a:lnTo>
                <a:lnTo>
                  <a:pt x="13148" y="25002"/>
                </a:lnTo>
                <a:lnTo>
                  <a:pt x="23420" y="18610"/>
                </a:lnTo>
                <a:lnTo>
                  <a:pt x="24996" y="11861"/>
                </a:lnTo>
                <a:lnTo>
                  <a:pt x="18630" y="1576"/>
                </a:lnTo>
                <a:lnTo>
                  <a:pt x="1184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9" name="bk object 569"/>
          <p:cNvSpPr/>
          <p:nvPr/>
        </p:nvSpPr>
        <p:spPr>
          <a:xfrm>
            <a:off x="9187301" y="2185985"/>
            <a:ext cx="13478" cy="13477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0487" y="0"/>
                </a:moveTo>
                <a:lnTo>
                  <a:pt x="1414" y="5651"/>
                </a:lnTo>
                <a:lnTo>
                  <a:pt x="0" y="11625"/>
                </a:lnTo>
                <a:lnTo>
                  <a:pt x="5644" y="20719"/>
                </a:lnTo>
                <a:lnTo>
                  <a:pt x="11625" y="22120"/>
                </a:lnTo>
                <a:lnTo>
                  <a:pt x="20739" y="16468"/>
                </a:lnTo>
                <a:lnTo>
                  <a:pt x="22120" y="10487"/>
                </a:lnTo>
                <a:lnTo>
                  <a:pt x="16468" y="1401"/>
                </a:lnTo>
                <a:lnTo>
                  <a:pt x="1048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0" name="bk object 570"/>
          <p:cNvSpPr/>
          <p:nvPr/>
        </p:nvSpPr>
        <p:spPr>
          <a:xfrm>
            <a:off x="9220455" y="1827975"/>
            <a:ext cx="11938" cy="11937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9335" y="0"/>
                </a:moveTo>
                <a:lnTo>
                  <a:pt x="1252" y="5024"/>
                </a:lnTo>
                <a:lnTo>
                  <a:pt x="0" y="10339"/>
                </a:lnTo>
                <a:lnTo>
                  <a:pt x="5038" y="18422"/>
                </a:lnTo>
                <a:lnTo>
                  <a:pt x="10352" y="19654"/>
                </a:lnTo>
                <a:lnTo>
                  <a:pt x="18442" y="14643"/>
                </a:lnTo>
                <a:lnTo>
                  <a:pt x="19654" y="9328"/>
                </a:lnTo>
                <a:lnTo>
                  <a:pt x="17169" y="5287"/>
                </a:lnTo>
                <a:lnTo>
                  <a:pt x="14650" y="1246"/>
                </a:lnTo>
                <a:lnTo>
                  <a:pt x="933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1" name="bk object 571"/>
          <p:cNvSpPr/>
          <p:nvPr/>
        </p:nvSpPr>
        <p:spPr>
          <a:xfrm>
            <a:off x="7750658" y="6585631"/>
            <a:ext cx="31963" cy="31960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2156" y="0"/>
                </a:moveTo>
                <a:lnTo>
                  <a:pt x="12255" y="3690"/>
                </a:lnTo>
                <a:lnTo>
                  <a:pt x="4556" y="10924"/>
                </a:lnTo>
                <a:lnTo>
                  <a:pt x="378" y="20223"/>
                </a:lnTo>
                <a:lnTo>
                  <a:pt x="0" y="30411"/>
                </a:lnTo>
                <a:lnTo>
                  <a:pt x="3701" y="40312"/>
                </a:lnTo>
                <a:lnTo>
                  <a:pt x="10938" y="48006"/>
                </a:lnTo>
                <a:lnTo>
                  <a:pt x="20236" y="52177"/>
                </a:lnTo>
                <a:lnTo>
                  <a:pt x="30423" y="52554"/>
                </a:lnTo>
                <a:lnTo>
                  <a:pt x="40323" y="48866"/>
                </a:lnTo>
                <a:lnTo>
                  <a:pt x="48019" y="41631"/>
                </a:lnTo>
                <a:lnTo>
                  <a:pt x="52192" y="32331"/>
                </a:lnTo>
                <a:lnTo>
                  <a:pt x="52571" y="22143"/>
                </a:lnTo>
                <a:lnTo>
                  <a:pt x="48884" y="12244"/>
                </a:lnTo>
                <a:lnTo>
                  <a:pt x="41644" y="4549"/>
                </a:lnTo>
                <a:lnTo>
                  <a:pt x="32343" y="377"/>
                </a:lnTo>
                <a:lnTo>
                  <a:pt x="2215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2" name="bk object 572"/>
          <p:cNvSpPr/>
          <p:nvPr/>
        </p:nvSpPr>
        <p:spPr>
          <a:xfrm>
            <a:off x="7947404" y="6263609"/>
            <a:ext cx="30422" cy="30420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1017" y="0"/>
                </a:moveTo>
                <a:lnTo>
                  <a:pt x="11618" y="3499"/>
                </a:lnTo>
                <a:lnTo>
                  <a:pt x="4313" y="10375"/>
                </a:lnTo>
                <a:lnTo>
                  <a:pt x="354" y="19204"/>
                </a:lnTo>
                <a:lnTo>
                  <a:pt x="0" y="28874"/>
                </a:lnTo>
                <a:lnTo>
                  <a:pt x="3508" y="38269"/>
                </a:lnTo>
                <a:lnTo>
                  <a:pt x="10380" y="45575"/>
                </a:lnTo>
                <a:lnTo>
                  <a:pt x="19208" y="49545"/>
                </a:lnTo>
                <a:lnTo>
                  <a:pt x="28879" y="49912"/>
                </a:lnTo>
                <a:lnTo>
                  <a:pt x="38278" y="46412"/>
                </a:lnTo>
                <a:lnTo>
                  <a:pt x="45583" y="39532"/>
                </a:lnTo>
                <a:lnTo>
                  <a:pt x="49550" y="30694"/>
                </a:lnTo>
                <a:lnTo>
                  <a:pt x="49915" y="21021"/>
                </a:lnTo>
                <a:lnTo>
                  <a:pt x="46415" y="11636"/>
                </a:lnTo>
                <a:lnTo>
                  <a:pt x="39535" y="4334"/>
                </a:lnTo>
                <a:lnTo>
                  <a:pt x="30696" y="366"/>
                </a:lnTo>
                <a:lnTo>
                  <a:pt x="2101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3" name="bk object 573"/>
          <p:cNvSpPr/>
          <p:nvPr/>
        </p:nvSpPr>
        <p:spPr>
          <a:xfrm>
            <a:off x="8152028" y="5912804"/>
            <a:ext cx="29267" cy="29265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0141" y="0"/>
                </a:moveTo>
                <a:lnTo>
                  <a:pt x="11139" y="3351"/>
                </a:lnTo>
                <a:lnTo>
                  <a:pt x="4139" y="9929"/>
                </a:lnTo>
                <a:lnTo>
                  <a:pt x="343" y="18389"/>
                </a:lnTo>
                <a:lnTo>
                  <a:pt x="0" y="27657"/>
                </a:lnTo>
                <a:lnTo>
                  <a:pt x="3359" y="36659"/>
                </a:lnTo>
                <a:lnTo>
                  <a:pt x="9944" y="43657"/>
                </a:lnTo>
                <a:lnTo>
                  <a:pt x="18401" y="47455"/>
                </a:lnTo>
                <a:lnTo>
                  <a:pt x="27662" y="47800"/>
                </a:lnTo>
                <a:lnTo>
                  <a:pt x="36660" y="44439"/>
                </a:lnTo>
                <a:lnTo>
                  <a:pt x="43660" y="37868"/>
                </a:lnTo>
                <a:lnTo>
                  <a:pt x="47456" y="29411"/>
                </a:lnTo>
                <a:lnTo>
                  <a:pt x="47800" y="20144"/>
                </a:lnTo>
                <a:lnTo>
                  <a:pt x="44440" y="11144"/>
                </a:lnTo>
                <a:lnTo>
                  <a:pt x="37866" y="4145"/>
                </a:lnTo>
                <a:lnTo>
                  <a:pt x="29408" y="347"/>
                </a:lnTo>
                <a:lnTo>
                  <a:pt x="2014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4" name="bk object 574"/>
          <p:cNvSpPr/>
          <p:nvPr/>
        </p:nvSpPr>
        <p:spPr>
          <a:xfrm>
            <a:off x="8354632" y="5537861"/>
            <a:ext cx="26956" cy="26955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18682" y="0"/>
                </a:moveTo>
                <a:lnTo>
                  <a:pt x="10331" y="3110"/>
                </a:lnTo>
                <a:lnTo>
                  <a:pt x="3837" y="9211"/>
                </a:lnTo>
                <a:lnTo>
                  <a:pt x="317" y="17057"/>
                </a:lnTo>
                <a:lnTo>
                  <a:pt x="0" y="25653"/>
                </a:lnTo>
                <a:lnTo>
                  <a:pt x="3110" y="34000"/>
                </a:lnTo>
                <a:lnTo>
                  <a:pt x="9214" y="40495"/>
                </a:lnTo>
                <a:lnTo>
                  <a:pt x="17063" y="44017"/>
                </a:lnTo>
                <a:lnTo>
                  <a:pt x="25659" y="44337"/>
                </a:lnTo>
                <a:lnTo>
                  <a:pt x="34007" y="41227"/>
                </a:lnTo>
                <a:lnTo>
                  <a:pt x="40497" y="35123"/>
                </a:lnTo>
                <a:lnTo>
                  <a:pt x="44025" y="27274"/>
                </a:lnTo>
                <a:lnTo>
                  <a:pt x="44349" y="18678"/>
                </a:lnTo>
                <a:lnTo>
                  <a:pt x="41227" y="10331"/>
                </a:lnTo>
                <a:lnTo>
                  <a:pt x="35127" y="3844"/>
                </a:lnTo>
                <a:lnTo>
                  <a:pt x="27279" y="322"/>
                </a:lnTo>
                <a:lnTo>
                  <a:pt x="1868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5" name="bk object 575"/>
          <p:cNvSpPr/>
          <p:nvPr/>
        </p:nvSpPr>
        <p:spPr>
          <a:xfrm>
            <a:off x="8545648" y="5143998"/>
            <a:ext cx="25416" cy="25414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17566" y="0"/>
                </a:moveTo>
                <a:lnTo>
                  <a:pt x="9700" y="2940"/>
                </a:lnTo>
                <a:lnTo>
                  <a:pt x="3610" y="8678"/>
                </a:lnTo>
                <a:lnTo>
                  <a:pt x="303" y="16058"/>
                </a:lnTo>
                <a:lnTo>
                  <a:pt x="0" y="24144"/>
                </a:lnTo>
                <a:lnTo>
                  <a:pt x="2924" y="32004"/>
                </a:lnTo>
                <a:lnTo>
                  <a:pt x="8681" y="38108"/>
                </a:lnTo>
                <a:lnTo>
                  <a:pt x="16067" y="41415"/>
                </a:lnTo>
                <a:lnTo>
                  <a:pt x="24147" y="41712"/>
                </a:lnTo>
                <a:lnTo>
                  <a:pt x="31988" y="38787"/>
                </a:lnTo>
                <a:lnTo>
                  <a:pt x="38100" y="33044"/>
                </a:lnTo>
                <a:lnTo>
                  <a:pt x="41418" y="25662"/>
                </a:lnTo>
                <a:lnTo>
                  <a:pt x="41723" y="17576"/>
                </a:lnTo>
                <a:lnTo>
                  <a:pt x="38798" y="9723"/>
                </a:lnTo>
                <a:lnTo>
                  <a:pt x="33054" y="3611"/>
                </a:lnTo>
                <a:lnTo>
                  <a:pt x="25664" y="297"/>
                </a:lnTo>
                <a:lnTo>
                  <a:pt x="1756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6" name="bk object 576"/>
          <p:cNvSpPr/>
          <p:nvPr/>
        </p:nvSpPr>
        <p:spPr>
          <a:xfrm>
            <a:off x="8718398" y="4738408"/>
            <a:ext cx="24261" cy="24259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16805" y="0"/>
                </a:moveTo>
                <a:lnTo>
                  <a:pt x="9299" y="2804"/>
                </a:lnTo>
                <a:lnTo>
                  <a:pt x="3461" y="8294"/>
                </a:lnTo>
                <a:lnTo>
                  <a:pt x="292" y="15355"/>
                </a:lnTo>
                <a:lnTo>
                  <a:pt x="0" y="23090"/>
                </a:lnTo>
                <a:lnTo>
                  <a:pt x="2793" y="30603"/>
                </a:lnTo>
                <a:lnTo>
                  <a:pt x="8291" y="36436"/>
                </a:lnTo>
                <a:lnTo>
                  <a:pt x="15350" y="39602"/>
                </a:lnTo>
                <a:lnTo>
                  <a:pt x="23078" y="39887"/>
                </a:lnTo>
                <a:lnTo>
                  <a:pt x="30584" y="37082"/>
                </a:lnTo>
                <a:lnTo>
                  <a:pt x="36418" y="31592"/>
                </a:lnTo>
                <a:lnTo>
                  <a:pt x="39583" y="24530"/>
                </a:lnTo>
                <a:lnTo>
                  <a:pt x="39869" y="16794"/>
                </a:lnTo>
                <a:lnTo>
                  <a:pt x="37064" y="9284"/>
                </a:lnTo>
                <a:lnTo>
                  <a:pt x="31581" y="3450"/>
                </a:lnTo>
                <a:lnTo>
                  <a:pt x="24530" y="285"/>
                </a:lnTo>
                <a:lnTo>
                  <a:pt x="1680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7" name="bk object 577"/>
          <p:cNvSpPr/>
          <p:nvPr/>
        </p:nvSpPr>
        <p:spPr>
          <a:xfrm>
            <a:off x="8869487" y="4329597"/>
            <a:ext cx="22335" cy="22334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5260" y="0"/>
                </a:moveTo>
                <a:lnTo>
                  <a:pt x="8453" y="2538"/>
                </a:lnTo>
                <a:lnTo>
                  <a:pt x="3148" y="7525"/>
                </a:lnTo>
                <a:lnTo>
                  <a:pt x="269" y="13935"/>
                </a:lnTo>
                <a:lnTo>
                  <a:pt x="0" y="20958"/>
                </a:lnTo>
                <a:lnTo>
                  <a:pt x="2526" y="27783"/>
                </a:lnTo>
                <a:lnTo>
                  <a:pt x="7532" y="33077"/>
                </a:lnTo>
                <a:lnTo>
                  <a:pt x="13949" y="35955"/>
                </a:lnTo>
                <a:lnTo>
                  <a:pt x="20965" y="36222"/>
                </a:lnTo>
                <a:lnTo>
                  <a:pt x="27771" y="33684"/>
                </a:lnTo>
                <a:lnTo>
                  <a:pt x="33077" y="28692"/>
                </a:lnTo>
                <a:lnTo>
                  <a:pt x="35956" y="22280"/>
                </a:lnTo>
                <a:lnTo>
                  <a:pt x="36225" y="15257"/>
                </a:lnTo>
                <a:lnTo>
                  <a:pt x="33699" y="8432"/>
                </a:lnTo>
                <a:lnTo>
                  <a:pt x="28695" y="3142"/>
                </a:lnTo>
                <a:lnTo>
                  <a:pt x="22278" y="266"/>
                </a:lnTo>
                <a:lnTo>
                  <a:pt x="1526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8" name="bk object 578"/>
          <p:cNvSpPr/>
          <p:nvPr/>
        </p:nvSpPr>
        <p:spPr>
          <a:xfrm>
            <a:off x="8996505" y="3924144"/>
            <a:ext cx="20410" cy="20408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13979" y="0"/>
                </a:moveTo>
                <a:lnTo>
                  <a:pt x="7740" y="2326"/>
                </a:lnTo>
                <a:lnTo>
                  <a:pt x="2891" y="6895"/>
                </a:lnTo>
                <a:lnTo>
                  <a:pt x="252" y="12764"/>
                </a:lnTo>
                <a:lnTo>
                  <a:pt x="0" y="19192"/>
                </a:lnTo>
                <a:lnTo>
                  <a:pt x="2311" y="25436"/>
                </a:lnTo>
                <a:lnTo>
                  <a:pt x="6887" y="30292"/>
                </a:lnTo>
                <a:lnTo>
                  <a:pt x="12764" y="32930"/>
                </a:lnTo>
                <a:lnTo>
                  <a:pt x="19201" y="33176"/>
                </a:lnTo>
                <a:lnTo>
                  <a:pt x="25455" y="30851"/>
                </a:lnTo>
                <a:lnTo>
                  <a:pt x="30307" y="26278"/>
                </a:lnTo>
                <a:lnTo>
                  <a:pt x="32943" y="20407"/>
                </a:lnTo>
                <a:lnTo>
                  <a:pt x="33185" y="13979"/>
                </a:lnTo>
                <a:lnTo>
                  <a:pt x="30857" y="7734"/>
                </a:lnTo>
                <a:lnTo>
                  <a:pt x="26282" y="2877"/>
                </a:lnTo>
                <a:lnTo>
                  <a:pt x="20407" y="241"/>
                </a:lnTo>
                <a:lnTo>
                  <a:pt x="1397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9" name="bk object 579"/>
          <p:cNvSpPr/>
          <p:nvPr/>
        </p:nvSpPr>
        <p:spPr>
          <a:xfrm>
            <a:off x="9098811" y="3527027"/>
            <a:ext cx="21180" cy="21179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16327" y="0"/>
                </a:moveTo>
                <a:lnTo>
                  <a:pt x="2182" y="8776"/>
                </a:lnTo>
                <a:lnTo>
                  <a:pt x="0" y="18058"/>
                </a:lnTo>
                <a:lnTo>
                  <a:pt x="8796" y="32196"/>
                </a:lnTo>
                <a:lnTo>
                  <a:pt x="18071" y="34365"/>
                </a:lnTo>
                <a:lnTo>
                  <a:pt x="32216" y="25595"/>
                </a:lnTo>
                <a:lnTo>
                  <a:pt x="34379" y="16307"/>
                </a:lnTo>
                <a:lnTo>
                  <a:pt x="30007" y="9234"/>
                </a:lnTo>
                <a:lnTo>
                  <a:pt x="25602" y="2175"/>
                </a:lnTo>
                <a:lnTo>
                  <a:pt x="1632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0" name="bk object 580"/>
          <p:cNvSpPr/>
          <p:nvPr/>
        </p:nvSpPr>
        <p:spPr>
          <a:xfrm>
            <a:off x="9180653" y="3144537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5498" y="0"/>
                </a:moveTo>
                <a:lnTo>
                  <a:pt x="2074" y="8345"/>
                </a:lnTo>
                <a:lnTo>
                  <a:pt x="0" y="17189"/>
                </a:lnTo>
                <a:lnTo>
                  <a:pt x="8359" y="30627"/>
                </a:lnTo>
                <a:lnTo>
                  <a:pt x="17189" y="32688"/>
                </a:lnTo>
                <a:lnTo>
                  <a:pt x="30647" y="24342"/>
                </a:lnTo>
                <a:lnTo>
                  <a:pt x="32695" y="15498"/>
                </a:lnTo>
                <a:lnTo>
                  <a:pt x="24329" y="2061"/>
                </a:lnTo>
                <a:lnTo>
                  <a:pt x="1549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1" name="bk object 581"/>
          <p:cNvSpPr/>
          <p:nvPr/>
        </p:nvSpPr>
        <p:spPr>
          <a:xfrm>
            <a:off x="9244704" y="2777982"/>
            <a:ext cx="18099" cy="18098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13949" y="0"/>
                </a:moveTo>
                <a:lnTo>
                  <a:pt x="1852" y="7517"/>
                </a:lnTo>
                <a:lnTo>
                  <a:pt x="0" y="15458"/>
                </a:lnTo>
                <a:lnTo>
                  <a:pt x="7523" y="27562"/>
                </a:lnTo>
                <a:lnTo>
                  <a:pt x="15471" y="29421"/>
                </a:lnTo>
                <a:lnTo>
                  <a:pt x="27562" y="21897"/>
                </a:lnTo>
                <a:lnTo>
                  <a:pt x="29421" y="13956"/>
                </a:lnTo>
                <a:lnTo>
                  <a:pt x="21924" y="1859"/>
                </a:lnTo>
                <a:lnTo>
                  <a:pt x="1394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2" name="bk object 582"/>
          <p:cNvSpPr/>
          <p:nvPr/>
        </p:nvSpPr>
        <p:spPr>
          <a:xfrm>
            <a:off x="9294294" y="2426239"/>
            <a:ext cx="15404" cy="15403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1875" y="0"/>
                </a:moveTo>
                <a:lnTo>
                  <a:pt x="1603" y="6378"/>
                </a:lnTo>
                <a:lnTo>
                  <a:pt x="0" y="13134"/>
                </a:lnTo>
                <a:lnTo>
                  <a:pt x="3212" y="18267"/>
                </a:lnTo>
                <a:lnTo>
                  <a:pt x="6392" y="23413"/>
                </a:lnTo>
                <a:lnTo>
                  <a:pt x="13148" y="24996"/>
                </a:lnTo>
                <a:lnTo>
                  <a:pt x="23420" y="18610"/>
                </a:lnTo>
                <a:lnTo>
                  <a:pt x="25023" y="11854"/>
                </a:lnTo>
                <a:lnTo>
                  <a:pt x="18630" y="1576"/>
                </a:lnTo>
                <a:lnTo>
                  <a:pt x="1187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3" name="bk object 583"/>
          <p:cNvSpPr/>
          <p:nvPr/>
        </p:nvSpPr>
        <p:spPr>
          <a:xfrm>
            <a:off x="9333932" y="2075786"/>
            <a:ext cx="13478" cy="13477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0487" y="0"/>
                </a:moveTo>
                <a:lnTo>
                  <a:pt x="1414" y="5658"/>
                </a:lnTo>
                <a:lnTo>
                  <a:pt x="0" y="11632"/>
                </a:lnTo>
                <a:lnTo>
                  <a:pt x="5671" y="20732"/>
                </a:lnTo>
                <a:lnTo>
                  <a:pt x="11625" y="22126"/>
                </a:lnTo>
                <a:lnTo>
                  <a:pt x="20739" y="16482"/>
                </a:lnTo>
                <a:lnTo>
                  <a:pt x="22120" y="10500"/>
                </a:lnTo>
                <a:lnTo>
                  <a:pt x="16468" y="1407"/>
                </a:lnTo>
                <a:lnTo>
                  <a:pt x="1048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4" name="bk object 584"/>
          <p:cNvSpPr/>
          <p:nvPr/>
        </p:nvSpPr>
        <p:spPr>
          <a:xfrm>
            <a:off x="9366620" y="1714242"/>
            <a:ext cx="11938" cy="11937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9328" y="0"/>
                </a:moveTo>
                <a:lnTo>
                  <a:pt x="1273" y="5024"/>
                </a:lnTo>
                <a:lnTo>
                  <a:pt x="0" y="10325"/>
                </a:lnTo>
                <a:lnTo>
                  <a:pt x="5031" y="18408"/>
                </a:lnTo>
                <a:lnTo>
                  <a:pt x="10352" y="19654"/>
                </a:lnTo>
                <a:lnTo>
                  <a:pt x="18435" y="14629"/>
                </a:lnTo>
                <a:lnTo>
                  <a:pt x="19654" y="9328"/>
                </a:lnTo>
                <a:lnTo>
                  <a:pt x="14643" y="1232"/>
                </a:lnTo>
                <a:lnTo>
                  <a:pt x="932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5" name="bk object 585"/>
          <p:cNvSpPr/>
          <p:nvPr/>
        </p:nvSpPr>
        <p:spPr>
          <a:xfrm>
            <a:off x="7933892" y="6466842"/>
            <a:ext cx="32348" cy="32345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2296" y="0"/>
                </a:moveTo>
                <a:lnTo>
                  <a:pt x="12330" y="3711"/>
                </a:lnTo>
                <a:lnTo>
                  <a:pt x="4581" y="11000"/>
                </a:lnTo>
                <a:lnTo>
                  <a:pt x="379" y="20361"/>
                </a:lnTo>
                <a:lnTo>
                  <a:pt x="0" y="30609"/>
                </a:lnTo>
                <a:lnTo>
                  <a:pt x="3715" y="40562"/>
                </a:lnTo>
                <a:lnTo>
                  <a:pt x="11003" y="48307"/>
                </a:lnTo>
                <a:lnTo>
                  <a:pt x="20365" y="52507"/>
                </a:lnTo>
                <a:lnTo>
                  <a:pt x="30615" y="52886"/>
                </a:lnTo>
                <a:lnTo>
                  <a:pt x="40566" y="49170"/>
                </a:lnTo>
                <a:lnTo>
                  <a:pt x="48313" y="41901"/>
                </a:lnTo>
                <a:lnTo>
                  <a:pt x="52517" y="32545"/>
                </a:lnTo>
                <a:lnTo>
                  <a:pt x="52905" y="22289"/>
                </a:lnTo>
                <a:lnTo>
                  <a:pt x="49202" y="12319"/>
                </a:lnTo>
                <a:lnTo>
                  <a:pt x="41915" y="4588"/>
                </a:lnTo>
                <a:lnTo>
                  <a:pt x="32552" y="387"/>
                </a:lnTo>
                <a:lnTo>
                  <a:pt x="2229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6" name="bk object 586"/>
          <p:cNvSpPr/>
          <p:nvPr/>
        </p:nvSpPr>
        <p:spPr>
          <a:xfrm>
            <a:off x="8138495" y="6134261"/>
            <a:ext cx="30422" cy="30420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1036" y="0"/>
                </a:moveTo>
                <a:lnTo>
                  <a:pt x="11637" y="3504"/>
                </a:lnTo>
                <a:lnTo>
                  <a:pt x="4332" y="10377"/>
                </a:lnTo>
                <a:lnTo>
                  <a:pt x="365" y="19207"/>
                </a:lnTo>
                <a:lnTo>
                  <a:pt x="0" y="28878"/>
                </a:lnTo>
                <a:lnTo>
                  <a:pt x="3500" y="38274"/>
                </a:lnTo>
                <a:lnTo>
                  <a:pt x="10376" y="45575"/>
                </a:lnTo>
                <a:lnTo>
                  <a:pt x="19209" y="49536"/>
                </a:lnTo>
                <a:lnTo>
                  <a:pt x="28886" y="49900"/>
                </a:lnTo>
                <a:lnTo>
                  <a:pt x="38297" y="46411"/>
                </a:lnTo>
                <a:lnTo>
                  <a:pt x="45587" y="39531"/>
                </a:lnTo>
                <a:lnTo>
                  <a:pt x="49548" y="30692"/>
                </a:lnTo>
                <a:lnTo>
                  <a:pt x="49911" y="21013"/>
                </a:lnTo>
                <a:lnTo>
                  <a:pt x="46407" y="11614"/>
                </a:lnTo>
                <a:lnTo>
                  <a:pt x="39535" y="4313"/>
                </a:lnTo>
                <a:lnTo>
                  <a:pt x="30707" y="355"/>
                </a:lnTo>
                <a:lnTo>
                  <a:pt x="2103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7" name="bk object 587"/>
          <p:cNvSpPr/>
          <p:nvPr/>
        </p:nvSpPr>
        <p:spPr>
          <a:xfrm>
            <a:off x="8345627" y="5775074"/>
            <a:ext cx="29267" cy="29265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20148" y="0"/>
                </a:moveTo>
                <a:lnTo>
                  <a:pt x="11150" y="3339"/>
                </a:lnTo>
                <a:lnTo>
                  <a:pt x="4150" y="9928"/>
                </a:lnTo>
                <a:lnTo>
                  <a:pt x="351" y="18395"/>
                </a:lnTo>
                <a:lnTo>
                  <a:pt x="0" y="27667"/>
                </a:lnTo>
                <a:lnTo>
                  <a:pt x="3343" y="36674"/>
                </a:lnTo>
                <a:lnTo>
                  <a:pt x="9932" y="43663"/>
                </a:lnTo>
                <a:lnTo>
                  <a:pt x="18396" y="47454"/>
                </a:lnTo>
                <a:lnTo>
                  <a:pt x="27666" y="47800"/>
                </a:lnTo>
                <a:lnTo>
                  <a:pt x="36672" y="44453"/>
                </a:lnTo>
                <a:lnTo>
                  <a:pt x="43668" y="37860"/>
                </a:lnTo>
                <a:lnTo>
                  <a:pt x="47464" y="29396"/>
                </a:lnTo>
                <a:lnTo>
                  <a:pt x="47807" y="20136"/>
                </a:lnTo>
                <a:lnTo>
                  <a:pt x="44445" y="11152"/>
                </a:lnTo>
                <a:lnTo>
                  <a:pt x="37860" y="4155"/>
                </a:lnTo>
                <a:lnTo>
                  <a:pt x="29406" y="355"/>
                </a:lnTo>
                <a:lnTo>
                  <a:pt x="2014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8" name="bk object 588"/>
          <p:cNvSpPr/>
          <p:nvPr/>
        </p:nvSpPr>
        <p:spPr>
          <a:xfrm>
            <a:off x="8545860" y="5394348"/>
            <a:ext cx="28112" cy="28110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19282" y="0"/>
                </a:moveTo>
                <a:lnTo>
                  <a:pt x="10656" y="3213"/>
                </a:lnTo>
                <a:lnTo>
                  <a:pt x="3965" y="9519"/>
                </a:lnTo>
                <a:lnTo>
                  <a:pt x="331" y="17621"/>
                </a:lnTo>
                <a:lnTo>
                  <a:pt x="0" y="26492"/>
                </a:lnTo>
                <a:lnTo>
                  <a:pt x="3213" y="35106"/>
                </a:lnTo>
                <a:lnTo>
                  <a:pt x="9519" y="41808"/>
                </a:lnTo>
                <a:lnTo>
                  <a:pt x="17620" y="45440"/>
                </a:lnTo>
                <a:lnTo>
                  <a:pt x="26489" y="45766"/>
                </a:lnTo>
                <a:lnTo>
                  <a:pt x="35100" y="42549"/>
                </a:lnTo>
                <a:lnTo>
                  <a:pt x="41802" y="36249"/>
                </a:lnTo>
                <a:lnTo>
                  <a:pt x="45434" y="28154"/>
                </a:lnTo>
                <a:lnTo>
                  <a:pt x="45759" y="19285"/>
                </a:lnTo>
                <a:lnTo>
                  <a:pt x="42543" y="10662"/>
                </a:lnTo>
                <a:lnTo>
                  <a:pt x="36254" y="3967"/>
                </a:lnTo>
                <a:lnTo>
                  <a:pt x="28158" y="332"/>
                </a:lnTo>
                <a:lnTo>
                  <a:pt x="1928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9" name="bk object 589"/>
          <p:cNvSpPr/>
          <p:nvPr/>
        </p:nvSpPr>
        <p:spPr>
          <a:xfrm>
            <a:off x="8732085" y="4999031"/>
            <a:ext cx="25416" cy="25414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17565" y="0"/>
                </a:moveTo>
                <a:lnTo>
                  <a:pt x="9704" y="2920"/>
                </a:lnTo>
                <a:lnTo>
                  <a:pt x="3610" y="8675"/>
                </a:lnTo>
                <a:lnTo>
                  <a:pt x="301" y="16062"/>
                </a:lnTo>
                <a:lnTo>
                  <a:pt x="0" y="24151"/>
                </a:lnTo>
                <a:lnTo>
                  <a:pt x="2928" y="32012"/>
                </a:lnTo>
                <a:lnTo>
                  <a:pt x="8666" y="38108"/>
                </a:lnTo>
                <a:lnTo>
                  <a:pt x="16045" y="41418"/>
                </a:lnTo>
                <a:lnTo>
                  <a:pt x="24132" y="41720"/>
                </a:lnTo>
                <a:lnTo>
                  <a:pt x="31992" y="38795"/>
                </a:lnTo>
                <a:lnTo>
                  <a:pt x="38100" y="33051"/>
                </a:lnTo>
                <a:lnTo>
                  <a:pt x="41413" y="25664"/>
                </a:lnTo>
                <a:lnTo>
                  <a:pt x="41711" y="17576"/>
                </a:lnTo>
                <a:lnTo>
                  <a:pt x="38775" y="9730"/>
                </a:lnTo>
                <a:lnTo>
                  <a:pt x="33035" y="3622"/>
                </a:lnTo>
                <a:lnTo>
                  <a:pt x="25654" y="306"/>
                </a:lnTo>
                <a:lnTo>
                  <a:pt x="1756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0" name="bk object 590"/>
          <p:cNvSpPr/>
          <p:nvPr/>
        </p:nvSpPr>
        <p:spPr>
          <a:xfrm>
            <a:off x="8897650" y="4595020"/>
            <a:ext cx="24261" cy="24259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16802" y="0"/>
                </a:moveTo>
                <a:lnTo>
                  <a:pt x="9295" y="2789"/>
                </a:lnTo>
                <a:lnTo>
                  <a:pt x="3461" y="8278"/>
                </a:lnTo>
                <a:lnTo>
                  <a:pt x="293" y="15339"/>
                </a:lnTo>
                <a:lnTo>
                  <a:pt x="0" y="23074"/>
                </a:lnTo>
                <a:lnTo>
                  <a:pt x="2789" y="30587"/>
                </a:lnTo>
                <a:lnTo>
                  <a:pt x="8290" y="36421"/>
                </a:lnTo>
                <a:lnTo>
                  <a:pt x="15349" y="39586"/>
                </a:lnTo>
                <a:lnTo>
                  <a:pt x="23078" y="39872"/>
                </a:lnTo>
                <a:lnTo>
                  <a:pt x="30587" y="37067"/>
                </a:lnTo>
                <a:lnTo>
                  <a:pt x="36421" y="31581"/>
                </a:lnTo>
                <a:lnTo>
                  <a:pt x="39589" y="24530"/>
                </a:lnTo>
                <a:lnTo>
                  <a:pt x="39883" y="16804"/>
                </a:lnTo>
                <a:lnTo>
                  <a:pt x="37094" y="9295"/>
                </a:lnTo>
                <a:lnTo>
                  <a:pt x="31592" y="3461"/>
                </a:lnTo>
                <a:lnTo>
                  <a:pt x="24531" y="293"/>
                </a:lnTo>
                <a:lnTo>
                  <a:pt x="1680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1" name="bk object 591"/>
          <p:cNvSpPr/>
          <p:nvPr/>
        </p:nvSpPr>
        <p:spPr>
          <a:xfrm>
            <a:off x="9040327" y="4190131"/>
            <a:ext cx="23105" cy="23104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6055" y="0"/>
                </a:moveTo>
                <a:lnTo>
                  <a:pt x="8893" y="2672"/>
                </a:lnTo>
                <a:lnTo>
                  <a:pt x="3314" y="7921"/>
                </a:lnTo>
                <a:lnTo>
                  <a:pt x="282" y="14667"/>
                </a:lnTo>
                <a:lnTo>
                  <a:pt x="0" y="22052"/>
                </a:lnTo>
                <a:lnTo>
                  <a:pt x="2669" y="29218"/>
                </a:lnTo>
                <a:lnTo>
                  <a:pt x="7917" y="34796"/>
                </a:lnTo>
                <a:lnTo>
                  <a:pt x="14664" y="37821"/>
                </a:lnTo>
                <a:lnTo>
                  <a:pt x="22049" y="38095"/>
                </a:lnTo>
                <a:lnTo>
                  <a:pt x="29215" y="35421"/>
                </a:lnTo>
                <a:lnTo>
                  <a:pt x="34793" y="30173"/>
                </a:lnTo>
                <a:lnTo>
                  <a:pt x="37818" y="23432"/>
                </a:lnTo>
                <a:lnTo>
                  <a:pt x="38092" y="16049"/>
                </a:lnTo>
                <a:lnTo>
                  <a:pt x="35418" y="8876"/>
                </a:lnTo>
                <a:lnTo>
                  <a:pt x="30173" y="3308"/>
                </a:lnTo>
                <a:lnTo>
                  <a:pt x="23434" y="280"/>
                </a:lnTo>
                <a:lnTo>
                  <a:pt x="1605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2" name="bk object 592"/>
          <p:cNvSpPr/>
          <p:nvPr/>
        </p:nvSpPr>
        <p:spPr>
          <a:xfrm>
            <a:off x="9160503" y="3791687"/>
            <a:ext cx="20410" cy="20408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13968" y="0"/>
                </a:moveTo>
                <a:lnTo>
                  <a:pt x="7730" y="2334"/>
                </a:lnTo>
                <a:lnTo>
                  <a:pt x="2878" y="6895"/>
                </a:lnTo>
                <a:lnTo>
                  <a:pt x="242" y="12760"/>
                </a:lnTo>
                <a:lnTo>
                  <a:pt x="0" y="19189"/>
                </a:lnTo>
                <a:lnTo>
                  <a:pt x="2328" y="25444"/>
                </a:lnTo>
                <a:lnTo>
                  <a:pt x="6903" y="30291"/>
                </a:lnTo>
                <a:lnTo>
                  <a:pt x="12777" y="32924"/>
                </a:lnTo>
                <a:lnTo>
                  <a:pt x="19206" y="33167"/>
                </a:lnTo>
                <a:lnTo>
                  <a:pt x="25445" y="30846"/>
                </a:lnTo>
                <a:lnTo>
                  <a:pt x="30293" y="26272"/>
                </a:lnTo>
                <a:lnTo>
                  <a:pt x="32930" y="20400"/>
                </a:lnTo>
                <a:lnTo>
                  <a:pt x="33174" y="13970"/>
                </a:lnTo>
                <a:lnTo>
                  <a:pt x="30847" y="7722"/>
                </a:lnTo>
                <a:lnTo>
                  <a:pt x="26271" y="2869"/>
                </a:lnTo>
                <a:lnTo>
                  <a:pt x="20397" y="236"/>
                </a:lnTo>
                <a:lnTo>
                  <a:pt x="1396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3" name="bk object 593"/>
          <p:cNvSpPr/>
          <p:nvPr/>
        </p:nvSpPr>
        <p:spPr>
          <a:xfrm>
            <a:off x="9257680" y="3402663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4">
                <a:moveTo>
                  <a:pt x="12987" y="0"/>
                </a:moveTo>
                <a:lnTo>
                  <a:pt x="7171" y="2161"/>
                </a:lnTo>
                <a:lnTo>
                  <a:pt x="2666" y="6412"/>
                </a:lnTo>
                <a:lnTo>
                  <a:pt x="222" y="11871"/>
                </a:lnTo>
                <a:lnTo>
                  <a:pt x="0" y="17848"/>
                </a:lnTo>
                <a:lnTo>
                  <a:pt x="2159" y="23648"/>
                </a:lnTo>
                <a:lnTo>
                  <a:pt x="6412" y="28162"/>
                </a:lnTo>
                <a:lnTo>
                  <a:pt x="11872" y="30614"/>
                </a:lnTo>
                <a:lnTo>
                  <a:pt x="17853" y="30838"/>
                </a:lnTo>
                <a:lnTo>
                  <a:pt x="23667" y="28673"/>
                </a:lnTo>
                <a:lnTo>
                  <a:pt x="28171" y="24430"/>
                </a:lnTo>
                <a:lnTo>
                  <a:pt x="30615" y="18973"/>
                </a:lnTo>
                <a:lnTo>
                  <a:pt x="30838" y="12996"/>
                </a:lnTo>
                <a:lnTo>
                  <a:pt x="28678" y="7193"/>
                </a:lnTo>
                <a:lnTo>
                  <a:pt x="24434" y="2678"/>
                </a:lnTo>
                <a:lnTo>
                  <a:pt x="18973" y="226"/>
                </a:lnTo>
                <a:lnTo>
                  <a:pt x="1298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4" name="bk object 594"/>
          <p:cNvSpPr/>
          <p:nvPr/>
        </p:nvSpPr>
        <p:spPr>
          <a:xfrm>
            <a:off x="9333882" y="3025172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5505" y="0"/>
                </a:moveTo>
                <a:lnTo>
                  <a:pt x="2047" y="8345"/>
                </a:lnTo>
                <a:lnTo>
                  <a:pt x="0" y="17182"/>
                </a:lnTo>
                <a:lnTo>
                  <a:pt x="8332" y="30627"/>
                </a:lnTo>
                <a:lnTo>
                  <a:pt x="17162" y="32688"/>
                </a:lnTo>
                <a:lnTo>
                  <a:pt x="30613" y="24342"/>
                </a:lnTo>
                <a:lnTo>
                  <a:pt x="32695" y="15492"/>
                </a:lnTo>
                <a:lnTo>
                  <a:pt x="24329" y="2054"/>
                </a:lnTo>
                <a:lnTo>
                  <a:pt x="1550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5" name="bk object 595"/>
          <p:cNvSpPr/>
          <p:nvPr/>
        </p:nvSpPr>
        <p:spPr>
          <a:xfrm>
            <a:off x="9395093" y="2662130"/>
            <a:ext cx="18099" cy="18098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13983" y="0"/>
                </a:moveTo>
                <a:lnTo>
                  <a:pt x="1886" y="7523"/>
                </a:lnTo>
                <a:lnTo>
                  <a:pt x="0" y="15465"/>
                </a:lnTo>
                <a:lnTo>
                  <a:pt x="7530" y="27562"/>
                </a:lnTo>
                <a:lnTo>
                  <a:pt x="15478" y="29421"/>
                </a:lnTo>
                <a:lnTo>
                  <a:pt x="27576" y="21897"/>
                </a:lnTo>
                <a:lnTo>
                  <a:pt x="29428" y="13956"/>
                </a:lnTo>
                <a:lnTo>
                  <a:pt x="21931" y="1859"/>
                </a:lnTo>
                <a:lnTo>
                  <a:pt x="1398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6" name="bk object 596"/>
          <p:cNvSpPr/>
          <p:nvPr/>
        </p:nvSpPr>
        <p:spPr>
          <a:xfrm>
            <a:off x="9443140" y="2309598"/>
            <a:ext cx="15788" cy="15787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346" y="0"/>
                </a:moveTo>
                <a:lnTo>
                  <a:pt x="1663" y="6627"/>
                </a:lnTo>
                <a:lnTo>
                  <a:pt x="0" y="13646"/>
                </a:lnTo>
                <a:lnTo>
                  <a:pt x="6641" y="24336"/>
                </a:lnTo>
                <a:lnTo>
                  <a:pt x="13673" y="25979"/>
                </a:lnTo>
                <a:lnTo>
                  <a:pt x="24363" y="19338"/>
                </a:lnTo>
                <a:lnTo>
                  <a:pt x="25993" y="12319"/>
                </a:lnTo>
                <a:lnTo>
                  <a:pt x="19351" y="1636"/>
                </a:lnTo>
                <a:lnTo>
                  <a:pt x="1234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7" name="bk object 597"/>
          <p:cNvSpPr/>
          <p:nvPr/>
        </p:nvSpPr>
        <p:spPr>
          <a:xfrm>
            <a:off x="9482171" y="1955410"/>
            <a:ext cx="14248" cy="14247"/>
          </a:xfrm>
          <a:custGeom>
            <a:avLst/>
            <a:gdLst/>
            <a:ahLst/>
            <a:cxnLst/>
            <a:rect l="l" t="t" r="r" b="b"/>
            <a:pathLst>
              <a:path w="23494" h="23494">
                <a:moveTo>
                  <a:pt x="11019" y="0"/>
                </a:moveTo>
                <a:lnTo>
                  <a:pt x="1468" y="5920"/>
                </a:lnTo>
                <a:lnTo>
                  <a:pt x="0" y="12198"/>
                </a:lnTo>
                <a:lnTo>
                  <a:pt x="5927" y="21749"/>
                </a:lnTo>
                <a:lnTo>
                  <a:pt x="12211" y="23197"/>
                </a:lnTo>
                <a:lnTo>
                  <a:pt x="21736" y="17277"/>
                </a:lnTo>
                <a:lnTo>
                  <a:pt x="23204" y="11006"/>
                </a:lnTo>
                <a:lnTo>
                  <a:pt x="17283" y="1468"/>
                </a:lnTo>
                <a:lnTo>
                  <a:pt x="1101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8" name="bk object 598"/>
          <p:cNvSpPr/>
          <p:nvPr/>
        </p:nvSpPr>
        <p:spPr>
          <a:xfrm>
            <a:off x="7941145" y="6643839"/>
            <a:ext cx="34273" cy="34271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3795" y="0"/>
                </a:moveTo>
                <a:lnTo>
                  <a:pt x="13168" y="3978"/>
                </a:lnTo>
                <a:lnTo>
                  <a:pt x="4889" y="11745"/>
                </a:lnTo>
                <a:lnTo>
                  <a:pt x="403" y="21739"/>
                </a:lnTo>
                <a:lnTo>
                  <a:pt x="0" y="32687"/>
                </a:lnTo>
                <a:lnTo>
                  <a:pt x="3967" y="43315"/>
                </a:lnTo>
                <a:lnTo>
                  <a:pt x="11737" y="51590"/>
                </a:lnTo>
                <a:lnTo>
                  <a:pt x="21735" y="56076"/>
                </a:lnTo>
                <a:lnTo>
                  <a:pt x="32691" y="56488"/>
                </a:lnTo>
                <a:lnTo>
                  <a:pt x="43337" y="52536"/>
                </a:lnTo>
                <a:lnTo>
                  <a:pt x="51597" y="44754"/>
                </a:lnTo>
                <a:lnTo>
                  <a:pt x="56082" y="34753"/>
                </a:lnTo>
                <a:lnTo>
                  <a:pt x="56491" y="23800"/>
                </a:lnTo>
                <a:lnTo>
                  <a:pt x="52524" y="13166"/>
                </a:lnTo>
                <a:lnTo>
                  <a:pt x="44743" y="4891"/>
                </a:lnTo>
                <a:lnTo>
                  <a:pt x="34743" y="403"/>
                </a:lnTo>
                <a:lnTo>
                  <a:pt x="237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9" name="bk object 599"/>
          <p:cNvSpPr/>
          <p:nvPr/>
        </p:nvSpPr>
        <p:spPr>
          <a:xfrm>
            <a:off x="8139987" y="6328947"/>
            <a:ext cx="33118" cy="33116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22955" y="0"/>
                </a:moveTo>
                <a:lnTo>
                  <a:pt x="12696" y="3833"/>
                </a:lnTo>
                <a:lnTo>
                  <a:pt x="4722" y="11330"/>
                </a:lnTo>
                <a:lnTo>
                  <a:pt x="393" y="20975"/>
                </a:lnTo>
                <a:lnTo>
                  <a:pt x="0" y="31544"/>
                </a:lnTo>
                <a:lnTo>
                  <a:pt x="3832" y="41815"/>
                </a:lnTo>
                <a:lnTo>
                  <a:pt x="11335" y="49785"/>
                </a:lnTo>
                <a:lnTo>
                  <a:pt x="20976" y="54112"/>
                </a:lnTo>
                <a:lnTo>
                  <a:pt x="31534" y="54505"/>
                </a:lnTo>
                <a:lnTo>
                  <a:pt x="41787" y="50673"/>
                </a:lnTo>
                <a:lnTo>
                  <a:pt x="49777" y="43172"/>
                </a:lnTo>
                <a:lnTo>
                  <a:pt x="54113" y="33528"/>
                </a:lnTo>
                <a:lnTo>
                  <a:pt x="54508" y="22960"/>
                </a:lnTo>
                <a:lnTo>
                  <a:pt x="50672" y="12690"/>
                </a:lnTo>
                <a:lnTo>
                  <a:pt x="43171" y="4717"/>
                </a:lnTo>
                <a:lnTo>
                  <a:pt x="33523" y="391"/>
                </a:lnTo>
                <a:lnTo>
                  <a:pt x="2295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0" name="bk object 600"/>
          <p:cNvSpPr/>
          <p:nvPr/>
        </p:nvSpPr>
        <p:spPr>
          <a:xfrm>
            <a:off x="8347180" y="5986730"/>
            <a:ext cx="31963" cy="31960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2024" y="0"/>
                </a:moveTo>
                <a:lnTo>
                  <a:pt x="12186" y="3675"/>
                </a:lnTo>
                <a:lnTo>
                  <a:pt x="4540" y="10868"/>
                </a:lnTo>
                <a:lnTo>
                  <a:pt x="385" y="20115"/>
                </a:lnTo>
                <a:lnTo>
                  <a:pt x="0" y="30242"/>
                </a:lnTo>
                <a:lnTo>
                  <a:pt x="3659" y="40075"/>
                </a:lnTo>
                <a:lnTo>
                  <a:pt x="10866" y="47737"/>
                </a:lnTo>
                <a:lnTo>
                  <a:pt x="20120" y="51891"/>
                </a:lnTo>
                <a:lnTo>
                  <a:pt x="30252" y="52270"/>
                </a:lnTo>
                <a:lnTo>
                  <a:pt x="40092" y="48603"/>
                </a:lnTo>
                <a:lnTo>
                  <a:pt x="47738" y="41402"/>
                </a:lnTo>
                <a:lnTo>
                  <a:pt x="51891" y="32155"/>
                </a:lnTo>
                <a:lnTo>
                  <a:pt x="52276" y="22025"/>
                </a:lnTo>
                <a:lnTo>
                  <a:pt x="48620" y="12176"/>
                </a:lnTo>
                <a:lnTo>
                  <a:pt x="41412" y="4527"/>
                </a:lnTo>
                <a:lnTo>
                  <a:pt x="32156" y="376"/>
                </a:lnTo>
                <a:lnTo>
                  <a:pt x="2202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1" name="bk object 601"/>
          <p:cNvSpPr/>
          <p:nvPr/>
        </p:nvSpPr>
        <p:spPr>
          <a:xfrm>
            <a:off x="8552513" y="5621029"/>
            <a:ext cx="30422" cy="30420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0909" y="0"/>
                </a:moveTo>
                <a:lnTo>
                  <a:pt x="11557" y="3490"/>
                </a:lnTo>
                <a:lnTo>
                  <a:pt x="4294" y="10317"/>
                </a:lnTo>
                <a:lnTo>
                  <a:pt x="356" y="19094"/>
                </a:lnTo>
                <a:lnTo>
                  <a:pt x="0" y="28706"/>
                </a:lnTo>
                <a:lnTo>
                  <a:pt x="3481" y="38038"/>
                </a:lnTo>
                <a:lnTo>
                  <a:pt x="10312" y="45304"/>
                </a:lnTo>
                <a:lnTo>
                  <a:pt x="19096" y="49242"/>
                </a:lnTo>
                <a:lnTo>
                  <a:pt x="28717" y="49599"/>
                </a:lnTo>
                <a:lnTo>
                  <a:pt x="38056" y="46120"/>
                </a:lnTo>
                <a:lnTo>
                  <a:pt x="45311" y="39293"/>
                </a:lnTo>
                <a:lnTo>
                  <a:pt x="49250" y="30513"/>
                </a:lnTo>
                <a:lnTo>
                  <a:pt x="49614" y="20893"/>
                </a:lnTo>
                <a:lnTo>
                  <a:pt x="46139" y="11546"/>
                </a:lnTo>
                <a:lnTo>
                  <a:pt x="39311" y="4291"/>
                </a:lnTo>
                <a:lnTo>
                  <a:pt x="30530" y="355"/>
                </a:lnTo>
                <a:lnTo>
                  <a:pt x="2090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2" name="bk object 602"/>
          <p:cNvSpPr/>
          <p:nvPr/>
        </p:nvSpPr>
        <p:spPr>
          <a:xfrm>
            <a:off x="8747594" y="5237477"/>
            <a:ext cx="28112" cy="28110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19292" y="0"/>
                </a:moveTo>
                <a:lnTo>
                  <a:pt x="10682" y="3197"/>
                </a:lnTo>
                <a:lnTo>
                  <a:pt x="3976" y="9505"/>
                </a:lnTo>
                <a:lnTo>
                  <a:pt x="334" y="17609"/>
                </a:lnTo>
                <a:lnTo>
                  <a:pt x="0" y="26482"/>
                </a:lnTo>
                <a:lnTo>
                  <a:pt x="3212" y="35097"/>
                </a:lnTo>
                <a:lnTo>
                  <a:pt x="9516" y="41804"/>
                </a:lnTo>
                <a:lnTo>
                  <a:pt x="17617" y="45445"/>
                </a:lnTo>
                <a:lnTo>
                  <a:pt x="26488" y="45780"/>
                </a:lnTo>
                <a:lnTo>
                  <a:pt x="35099" y="42567"/>
                </a:lnTo>
                <a:lnTo>
                  <a:pt x="41802" y="36260"/>
                </a:lnTo>
                <a:lnTo>
                  <a:pt x="45437" y="28157"/>
                </a:lnTo>
                <a:lnTo>
                  <a:pt x="45770" y="19288"/>
                </a:lnTo>
                <a:lnTo>
                  <a:pt x="42569" y="10680"/>
                </a:lnTo>
                <a:lnTo>
                  <a:pt x="36263" y="3974"/>
                </a:lnTo>
                <a:lnTo>
                  <a:pt x="28161" y="336"/>
                </a:lnTo>
                <a:lnTo>
                  <a:pt x="1929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3" name="bk object 603"/>
          <p:cNvSpPr/>
          <p:nvPr/>
        </p:nvSpPr>
        <p:spPr>
          <a:xfrm>
            <a:off x="8925050" y="4841677"/>
            <a:ext cx="26571" cy="26569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18447" y="0"/>
                </a:moveTo>
                <a:lnTo>
                  <a:pt x="10204" y="3070"/>
                </a:lnTo>
                <a:lnTo>
                  <a:pt x="3791" y="9095"/>
                </a:lnTo>
                <a:lnTo>
                  <a:pt x="315" y="16848"/>
                </a:lnTo>
                <a:lnTo>
                  <a:pt x="0" y="25345"/>
                </a:lnTo>
                <a:lnTo>
                  <a:pt x="3071" y="33603"/>
                </a:lnTo>
                <a:lnTo>
                  <a:pt x="9108" y="40000"/>
                </a:lnTo>
                <a:lnTo>
                  <a:pt x="16860" y="43471"/>
                </a:lnTo>
                <a:lnTo>
                  <a:pt x="25350" y="43786"/>
                </a:lnTo>
                <a:lnTo>
                  <a:pt x="33604" y="40716"/>
                </a:lnTo>
                <a:lnTo>
                  <a:pt x="40017" y="34690"/>
                </a:lnTo>
                <a:lnTo>
                  <a:pt x="43497" y="26940"/>
                </a:lnTo>
                <a:lnTo>
                  <a:pt x="43817" y="18451"/>
                </a:lnTo>
                <a:lnTo>
                  <a:pt x="40750" y="10209"/>
                </a:lnTo>
                <a:lnTo>
                  <a:pt x="34704" y="3796"/>
                </a:lnTo>
                <a:lnTo>
                  <a:pt x="26942" y="317"/>
                </a:lnTo>
                <a:lnTo>
                  <a:pt x="1844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4" name="bk object 604"/>
          <p:cNvSpPr/>
          <p:nvPr/>
        </p:nvSpPr>
        <p:spPr>
          <a:xfrm>
            <a:off x="9082030" y="4441649"/>
            <a:ext cx="24261" cy="24259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16794" y="0"/>
                </a:moveTo>
                <a:lnTo>
                  <a:pt x="9284" y="2789"/>
                </a:lnTo>
                <a:lnTo>
                  <a:pt x="3450" y="8290"/>
                </a:lnTo>
                <a:lnTo>
                  <a:pt x="285" y="15349"/>
                </a:lnTo>
                <a:lnTo>
                  <a:pt x="0" y="23078"/>
                </a:lnTo>
                <a:lnTo>
                  <a:pt x="2804" y="30587"/>
                </a:lnTo>
                <a:lnTo>
                  <a:pt x="8290" y="36421"/>
                </a:lnTo>
                <a:lnTo>
                  <a:pt x="15341" y="39589"/>
                </a:lnTo>
                <a:lnTo>
                  <a:pt x="23067" y="39883"/>
                </a:lnTo>
                <a:lnTo>
                  <a:pt x="30576" y="37094"/>
                </a:lnTo>
                <a:lnTo>
                  <a:pt x="36410" y="31607"/>
                </a:lnTo>
                <a:lnTo>
                  <a:pt x="39578" y="24546"/>
                </a:lnTo>
                <a:lnTo>
                  <a:pt x="39872" y="16809"/>
                </a:lnTo>
                <a:lnTo>
                  <a:pt x="37082" y="9295"/>
                </a:lnTo>
                <a:lnTo>
                  <a:pt x="31592" y="3461"/>
                </a:lnTo>
                <a:lnTo>
                  <a:pt x="24530" y="293"/>
                </a:lnTo>
                <a:lnTo>
                  <a:pt x="1679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5" name="bk object 605"/>
          <p:cNvSpPr/>
          <p:nvPr/>
        </p:nvSpPr>
        <p:spPr>
          <a:xfrm>
            <a:off x="9215591" y="4042581"/>
            <a:ext cx="23105" cy="23104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6039" y="0"/>
                </a:moveTo>
                <a:lnTo>
                  <a:pt x="8862" y="2665"/>
                </a:lnTo>
                <a:lnTo>
                  <a:pt x="3298" y="7915"/>
                </a:lnTo>
                <a:lnTo>
                  <a:pt x="279" y="14657"/>
                </a:lnTo>
                <a:lnTo>
                  <a:pt x="0" y="22041"/>
                </a:lnTo>
                <a:lnTo>
                  <a:pt x="2658" y="29211"/>
                </a:lnTo>
                <a:lnTo>
                  <a:pt x="7907" y="34784"/>
                </a:lnTo>
                <a:lnTo>
                  <a:pt x="14656" y="37809"/>
                </a:lnTo>
                <a:lnTo>
                  <a:pt x="22049" y="38086"/>
                </a:lnTo>
                <a:lnTo>
                  <a:pt x="29230" y="35414"/>
                </a:lnTo>
                <a:lnTo>
                  <a:pt x="34794" y="30175"/>
                </a:lnTo>
                <a:lnTo>
                  <a:pt x="37813" y="23434"/>
                </a:lnTo>
                <a:lnTo>
                  <a:pt x="38093" y="16051"/>
                </a:lnTo>
                <a:lnTo>
                  <a:pt x="35434" y="8882"/>
                </a:lnTo>
                <a:lnTo>
                  <a:pt x="30181" y="3304"/>
                </a:lnTo>
                <a:lnTo>
                  <a:pt x="23431" y="278"/>
                </a:lnTo>
                <a:lnTo>
                  <a:pt x="1603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6" name="bk object 606"/>
          <p:cNvSpPr/>
          <p:nvPr/>
        </p:nvSpPr>
        <p:spPr>
          <a:xfrm>
            <a:off x="9327331" y="3650846"/>
            <a:ext cx="21180" cy="21179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14463" y="0"/>
                </a:moveTo>
                <a:lnTo>
                  <a:pt x="8005" y="2401"/>
                </a:lnTo>
                <a:lnTo>
                  <a:pt x="2972" y="7131"/>
                </a:lnTo>
                <a:lnTo>
                  <a:pt x="244" y="13209"/>
                </a:lnTo>
                <a:lnTo>
                  <a:pt x="0" y="19862"/>
                </a:lnTo>
                <a:lnTo>
                  <a:pt x="2415" y="26320"/>
                </a:lnTo>
                <a:lnTo>
                  <a:pt x="7140" y="31348"/>
                </a:lnTo>
                <a:lnTo>
                  <a:pt x="13210" y="34076"/>
                </a:lnTo>
                <a:lnTo>
                  <a:pt x="19861" y="34324"/>
                </a:lnTo>
                <a:lnTo>
                  <a:pt x="26333" y="31911"/>
                </a:lnTo>
                <a:lnTo>
                  <a:pt x="31352" y="27189"/>
                </a:lnTo>
                <a:lnTo>
                  <a:pt x="34079" y="21116"/>
                </a:lnTo>
                <a:lnTo>
                  <a:pt x="34331" y="14460"/>
                </a:lnTo>
                <a:lnTo>
                  <a:pt x="31924" y="7992"/>
                </a:lnTo>
                <a:lnTo>
                  <a:pt x="27194" y="2975"/>
                </a:lnTo>
                <a:lnTo>
                  <a:pt x="21116" y="251"/>
                </a:lnTo>
                <a:lnTo>
                  <a:pt x="1446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7" name="bk object 607"/>
          <p:cNvSpPr/>
          <p:nvPr/>
        </p:nvSpPr>
        <p:spPr>
          <a:xfrm>
            <a:off x="9418320" y="3269002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4">
                <a:moveTo>
                  <a:pt x="13099" y="0"/>
                </a:moveTo>
                <a:lnTo>
                  <a:pt x="7242" y="2178"/>
                </a:lnTo>
                <a:lnTo>
                  <a:pt x="2698" y="6458"/>
                </a:lnTo>
                <a:lnTo>
                  <a:pt x="230" y="11955"/>
                </a:lnTo>
                <a:lnTo>
                  <a:pt x="0" y="17972"/>
                </a:lnTo>
                <a:lnTo>
                  <a:pt x="2170" y="23813"/>
                </a:lnTo>
                <a:lnTo>
                  <a:pt x="6458" y="28362"/>
                </a:lnTo>
                <a:lnTo>
                  <a:pt x="11959" y="30827"/>
                </a:lnTo>
                <a:lnTo>
                  <a:pt x="17977" y="31049"/>
                </a:lnTo>
                <a:lnTo>
                  <a:pt x="23818" y="28865"/>
                </a:lnTo>
                <a:lnTo>
                  <a:pt x="28362" y="24596"/>
                </a:lnTo>
                <a:lnTo>
                  <a:pt x="30830" y="19103"/>
                </a:lnTo>
                <a:lnTo>
                  <a:pt x="31061" y="13082"/>
                </a:lnTo>
                <a:lnTo>
                  <a:pt x="28890" y="7230"/>
                </a:lnTo>
                <a:lnTo>
                  <a:pt x="24617" y="2690"/>
                </a:lnTo>
                <a:lnTo>
                  <a:pt x="19122" y="225"/>
                </a:lnTo>
                <a:lnTo>
                  <a:pt x="1309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8" name="bk object 608"/>
          <p:cNvSpPr/>
          <p:nvPr/>
        </p:nvSpPr>
        <p:spPr>
          <a:xfrm>
            <a:off x="9489978" y="2896756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5532" y="0"/>
                </a:moveTo>
                <a:lnTo>
                  <a:pt x="2081" y="8345"/>
                </a:lnTo>
                <a:lnTo>
                  <a:pt x="0" y="17169"/>
                </a:lnTo>
                <a:lnTo>
                  <a:pt x="8359" y="30627"/>
                </a:lnTo>
                <a:lnTo>
                  <a:pt x="17196" y="32688"/>
                </a:lnTo>
                <a:lnTo>
                  <a:pt x="30647" y="24342"/>
                </a:lnTo>
                <a:lnTo>
                  <a:pt x="32728" y="15498"/>
                </a:lnTo>
                <a:lnTo>
                  <a:pt x="24363" y="2054"/>
                </a:lnTo>
                <a:lnTo>
                  <a:pt x="1553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9" name="bk object 609"/>
          <p:cNvSpPr/>
          <p:nvPr/>
        </p:nvSpPr>
        <p:spPr>
          <a:xfrm>
            <a:off x="9548087" y="2535404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4">
                <a:moveTo>
                  <a:pt x="14481" y="0"/>
                </a:moveTo>
                <a:lnTo>
                  <a:pt x="1912" y="7806"/>
                </a:lnTo>
                <a:lnTo>
                  <a:pt x="0" y="16044"/>
                </a:lnTo>
                <a:lnTo>
                  <a:pt x="7779" y="28599"/>
                </a:lnTo>
                <a:lnTo>
                  <a:pt x="16024" y="30519"/>
                </a:lnTo>
                <a:lnTo>
                  <a:pt x="28599" y="22733"/>
                </a:lnTo>
                <a:lnTo>
                  <a:pt x="30506" y="14475"/>
                </a:lnTo>
                <a:lnTo>
                  <a:pt x="26606" y="8210"/>
                </a:lnTo>
                <a:lnTo>
                  <a:pt x="22733" y="1926"/>
                </a:lnTo>
                <a:lnTo>
                  <a:pt x="1448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0" name="bk object 610"/>
          <p:cNvSpPr/>
          <p:nvPr/>
        </p:nvSpPr>
        <p:spPr>
          <a:xfrm>
            <a:off x="9595145" y="2180854"/>
            <a:ext cx="15788" cy="15787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2319" y="0"/>
                </a:moveTo>
                <a:lnTo>
                  <a:pt x="1636" y="6641"/>
                </a:lnTo>
                <a:lnTo>
                  <a:pt x="0" y="13660"/>
                </a:lnTo>
                <a:lnTo>
                  <a:pt x="6641" y="24349"/>
                </a:lnTo>
                <a:lnTo>
                  <a:pt x="13646" y="25993"/>
                </a:lnTo>
                <a:lnTo>
                  <a:pt x="24336" y="19351"/>
                </a:lnTo>
                <a:lnTo>
                  <a:pt x="25966" y="12333"/>
                </a:lnTo>
                <a:lnTo>
                  <a:pt x="19351" y="1650"/>
                </a:lnTo>
                <a:lnTo>
                  <a:pt x="1231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1" name="bk object 611"/>
          <p:cNvSpPr/>
          <p:nvPr/>
        </p:nvSpPr>
        <p:spPr>
          <a:xfrm>
            <a:off x="9633322" y="1821035"/>
            <a:ext cx="14248" cy="14247"/>
          </a:xfrm>
          <a:custGeom>
            <a:avLst/>
            <a:gdLst/>
            <a:ahLst/>
            <a:cxnLst/>
            <a:rect l="l" t="t" r="r" b="b"/>
            <a:pathLst>
              <a:path w="23494" h="23494">
                <a:moveTo>
                  <a:pt x="11019" y="0"/>
                </a:moveTo>
                <a:lnTo>
                  <a:pt x="1468" y="5920"/>
                </a:lnTo>
                <a:lnTo>
                  <a:pt x="0" y="12198"/>
                </a:lnTo>
                <a:lnTo>
                  <a:pt x="5920" y="21749"/>
                </a:lnTo>
                <a:lnTo>
                  <a:pt x="12178" y="23197"/>
                </a:lnTo>
                <a:lnTo>
                  <a:pt x="21729" y="17277"/>
                </a:lnTo>
                <a:lnTo>
                  <a:pt x="23197" y="11006"/>
                </a:lnTo>
                <a:lnTo>
                  <a:pt x="17277" y="1468"/>
                </a:lnTo>
                <a:lnTo>
                  <a:pt x="1101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2" name="bk object 612"/>
          <p:cNvSpPr/>
          <p:nvPr/>
        </p:nvSpPr>
        <p:spPr>
          <a:xfrm>
            <a:off x="8161769" y="6500256"/>
            <a:ext cx="34658" cy="34656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3933" y="0"/>
                </a:moveTo>
                <a:lnTo>
                  <a:pt x="13237" y="3980"/>
                </a:lnTo>
                <a:lnTo>
                  <a:pt x="4924" y="11807"/>
                </a:lnTo>
                <a:lnTo>
                  <a:pt x="411" y="21861"/>
                </a:lnTo>
                <a:lnTo>
                  <a:pt x="0" y="32871"/>
                </a:lnTo>
                <a:lnTo>
                  <a:pt x="3989" y="43566"/>
                </a:lnTo>
                <a:lnTo>
                  <a:pt x="11800" y="51891"/>
                </a:lnTo>
                <a:lnTo>
                  <a:pt x="21849" y="56402"/>
                </a:lnTo>
                <a:lnTo>
                  <a:pt x="32864" y="56807"/>
                </a:lnTo>
                <a:lnTo>
                  <a:pt x="43574" y="52814"/>
                </a:lnTo>
                <a:lnTo>
                  <a:pt x="51888" y="44999"/>
                </a:lnTo>
                <a:lnTo>
                  <a:pt x="56400" y="34948"/>
                </a:lnTo>
                <a:lnTo>
                  <a:pt x="56812" y="23935"/>
                </a:lnTo>
                <a:lnTo>
                  <a:pt x="52823" y="13228"/>
                </a:lnTo>
                <a:lnTo>
                  <a:pt x="45006" y="4918"/>
                </a:lnTo>
                <a:lnTo>
                  <a:pt x="34949" y="410"/>
                </a:lnTo>
                <a:lnTo>
                  <a:pt x="2393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3" name="bk object 613"/>
          <p:cNvSpPr/>
          <p:nvPr/>
        </p:nvSpPr>
        <p:spPr>
          <a:xfrm>
            <a:off x="8364400" y="6175006"/>
            <a:ext cx="33118" cy="33116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22962" y="0"/>
                </a:moveTo>
                <a:lnTo>
                  <a:pt x="12689" y="3833"/>
                </a:lnTo>
                <a:lnTo>
                  <a:pt x="4719" y="11331"/>
                </a:lnTo>
                <a:lnTo>
                  <a:pt x="392" y="20975"/>
                </a:lnTo>
                <a:lnTo>
                  <a:pt x="0" y="31544"/>
                </a:lnTo>
                <a:lnTo>
                  <a:pt x="3832" y="41816"/>
                </a:lnTo>
                <a:lnTo>
                  <a:pt x="11331" y="49786"/>
                </a:lnTo>
                <a:lnTo>
                  <a:pt x="20974" y="54112"/>
                </a:lnTo>
                <a:lnTo>
                  <a:pt x="31542" y="54505"/>
                </a:lnTo>
                <a:lnTo>
                  <a:pt x="41815" y="50673"/>
                </a:lnTo>
                <a:lnTo>
                  <a:pt x="49781" y="43172"/>
                </a:lnTo>
                <a:lnTo>
                  <a:pt x="54101" y="33527"/>
                </a:lnTo>
                <a:lnTo>
                  <a:pt x="54493" y="22958"/>
                </a:lnTo>
                <a:lnTo>
                  <a:pt x="50672" y="12684"/>
                </a:lnTo>
                <a:lnTo>
                  <a:pt x="43172" y="4715"/>
                </a:lnTo>
                <a:lnTo>
                  <a:pt x="33530" y="390"/>
                </a:lnTo>
                <a:lnTo>
                  <a:pt x="2296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4" name="bk object 614"/>
          <p:cNvSpPr/>
          <p:nvPr/>
        </p:nvSpPr>
        <p:spPr>
          <a:xfrm>
            <a:off x="8570191" y="5824657"/>
            <a:ext cx="31963" cy="31960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2010" y="0"/>
                </a:moveTo>
                <a:lnTo>
                  <a:pt x="12172" y="3661"/>
                </a:lnTo>
                <a:lnTo>
                  <a:pt x="4526" y="10854"/>
                </a:lnTo>
                <a:lnTo>
                  <a:pt x="375" y="20101"/>
                </a:lnTo>
                <a:lnTo>
                  <a:pt x="0" y="30228"/>
                </a:lnTo>
                <a:lnTo>
                  <a:pt x="3678" y="40061"/>
                </a:lnTo>
                <a:lnTo>
                  <a:pt x="10867" y="47722"/>
                </a:lnTo>
                <a:lnTo>
                  <a:pt x="20113" y="51875"/>
                </a:lnTo>
                <a:lnTo>
                  <a:pt x="30241" y="52253"/>
                </a:lnTo>
                <a:lnTo>
                  <a:pt x="40078" y="48588"/>
                </a:lnTo>
                <a:lnTo>
                  <a:pt x="47738" y="41396"/>
                </a:lnTo>
                <a:lnTo>
                  <a:pt x="51889" y="32148"/>
                </a:lnTo>
                <a:lnTo>
                  <a:pt x="52267" y="22014"/>
                </a:lnTo>
                <a:lnTo>
                  <a:pt x="48606" y="12162"/>
                </a:lnTo>
                <a:lnTo>
                  <a:pt x="41397" y="4517"/>
                </a:lnTo>
                <a:lnTo>
                  <a:pt x="32142" y="374"/>
                </a:lnTo>
                <a:lnTo>
                  <a:pt x="2201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5" name="bk object 615"/>
          <p:cNvSpPr/>
          <p:nvPr/>
        </p:nvSpPr>
        <p:spPr>
          <a:xfrm>
            <a:off x="8769712" y="5453616"/>
            <a:ext cx="30807" cy="30805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1234" y="0"/>
                </a:moveTo>
                <a:lnTo>
                  <a:pt x="11750" y="3530"/>
                </a:lnTo>
                <a:lnTo>
                  <a:pt x="4375" y="10476"/>
                </a:lnTo>
                <a:lnTo>
                  <a:pt x="370" y="19393"/>
                </a:lnTo>
                <a:lnTo>
                  <a:pt x="0" y="29160"/>
                </a:lnTo>
                <a:lnTo>
                  <a:pt x="3525" y="38656"/>
                </a:lnTo>
                <a:lnTo>
                  <a:pt x="10476" y="46028"/>
                </a:lnTo>
                <a:lnTo>
                  <a:pt x="19400" y="50025"/>
                </a:lnTo>
                <a:lnTo>
                  <a:pt x="29170" y="50387"/>
                </a:lnTo>
                <a:lnTo>
                  <a:pt x="38659" y="46854"/>
                </a:lnTo>
                <a:lnTo>
                  <a:pt x="46025" y="39919"/>
                </a:lnTo>
                <a:lnTo>
                  <a:pt x="50019" y="31000"/>
                </a:lnTo>
                <a:lnTo>
                  <a:pt x="50380" y="21227"/>
                </a:lnTo>
                <a:lnTo>
                  <a:pt x="46849" y="11727"/>
                </a:lnTo>
                <a:lnTo>
                  <a:pt x="39915" y="4356"/>
                </a:lnTo>
                <a:lnTo>
                  <a:pt x="30999" y="361"/>
                </a:lnTo>
                <a:lnTo>
                  <a:pt x="2123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6" name="bk object 616"/>
          <p:cNvSpPr/>
          <p:nvPr/>
        </p:nvSpPr>
        <p:spPr>
          <a:xfrm>
            <a:off x="8956509" y="5068637"/>
            <a:ext cx="28112" cy="28110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19281" y="0"/>
                </a:moveTo>
                <a:lnTo>
                  <a:pt x="10656" y="3213"/>
                </a:lnTo>
                <a:lnTo>
                  <a:pt x="3965" y="9520"/>
                </a:lnTo>
                <a:lnTo>
                  <a:pt x="331" y="17624"/>
                </a:lnTo>
                <a:lnTo>
                  <a:pt x="0" y="26495"/>
                </a:lnTo>
                <a:lnTo>
                  <a:pt x="3213" y="35106"/>
                </a:lnTo>
                <a:lnTo>
                  <a:pt x="9519" y="41809"/>
                </a:lnTo>
                <a:lnTo>
                  <a:pt x="17620" y="45441"/>
                </a:lnTo>
                <a:lnTo>
                  <a:pt x="26489" y="45769"/>
                </a:lnTo>
                <a:lnTo>
                  <a:pt x="35100" y="42556"/>
                </a:lnTo>
                <a:lnTo>
                  <a:pt x="41802" y="36263"/>
                </a:lnTo>
                <a:lnTo>
                  <a:pt x="45437" y="28165"/>
                </a:lnTo>
                <a:lnTo>
                  <a:pt x="45771" y="19289"/>
                </a:lnTo>
                <a:lnTo>
                  <a:pt x="42569" y="10662"/>
                </a:lnTo>
                <a:lnTo>
                  <a:pt x="36263" y="3967"/>
                </a:lnTo>
                <a:lnTo>
                  <a:pt x="28158" y="332"/>
                </a:lnTo>
                <a:lnTo>
                  <a:pt x="1928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7" name="bk object 617"/>
          <p:cNvSpPr/>
          <p:nvPr/>
        </p:nvSpPr>
        <p:spPr>
          <a:xfrm>
            <a:off x="9123858" y="4674524"/>
            <a:ext cx="26571" cy="26569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18450" y="0"/>
                </a:moveTo>
                <a:lnTo>
                  <a:pt x="10210" y="3066"/>
                </a:lnTo>
                <a:lnTo>
                  <a:pt x="3794" y="9107"/>
                </a:lnTo>
                <a:lnTo>
                  <a:pt x="316" y="16860"/>
                </a:lnTo>
                <a:lnTo>
                  <a:pt x="0" y="25349"/>
                </a:lnTo>
                <a:lnTo>
                  <a:pt x="3071" y="33599"/>
                </a:lnTo>
                <a:lnTo>
                  <a:pt x="9100" y="40004"/>
                </a:lnTo>
                <a:lnTo>
                  <a:pt x="16854" y="43483"/>
                </a:lnTo>
                <a:lnTo>
                  <a:pt x="25350" y="43800"/>
                </a:lnTo>
                <a:lnTo>
                  <a:pt x="33604" y="40718"/>
                </a:lnTo>
                <a:lnTo>
                  <a:pt x="40001" y="34694"/>
                </a:lnTo>
                <a:lnTo>
                  <a:pt x="43473" y="26951"/>
                </a:lnTo>
                <a:lnTo>
                  <a:pt x="43790" y="18465"/>
                </a:lnTo>
                <a:lnTo>
                  <a:pt x="40723" y="10212"/>
                </a:lnTo>
                <a:lnTo>
                  <a:pt x="34693" y="3799"/>
                </a:lnTo>
                <a:lnTo>
                  <a:pt x="26939" y="319"/>
                </a:lnTo>
                <a:lnTo>
                  <a:pt x="1845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8" name="bk object 618"/>
          <p:cNvSpPr/>
          <p:nvPr/>
        </p:nvSpPr>
        <p:spPr>
          <a:xfrm>
            <a:off x="9270008" y="4278582"/>
            <a:ext cx="25031" cy="25029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7362" y="0"/>
                </a:moveTo>
                <a:lnTo>
                  <a:pt x="9591" y="2896"/>
                </a:lnTo>
                <a:lnTo>
                  <a:pt x="3568" y="8560"/>
                </a:lnTo>
                <a:lnTo>
                  <a:pt x="297" y="15848"/>
                </a:lnTo>
                <a:lnTo>
                  <a:pt x="0" y="23836"/>
                </a:lnTo>
                <a:lnTo>
                  <a:pt x="2896" y="31603"/>
                </a:lnTo>
                <a:lnTo>
                  <a:pt x="8568" y="37629"/>
                </a:lnTo>
                <a:lnTo>
                  <a:pt x="15863" y="40899"/>
                </a:lnTo>
                <a:lnTo>
                  <a:pt x="23851" y="41196"/>
                </a:lnTo>
                <a:lnTo>
                  <a:pt x="31603" y="38299"/>
                </a:lnTo>
                <a:lnTo>
                  <a:pt x="37630" y="32633"/>
                </a:lnTo>
                <a:lnTo>
                  <a:pt x="40903" y="25339"/>
                </a:lnTo>
                <a:lnTo>
                  <a:pt x="41201" y="17348"/>
                </a:lnTo>
                <a:lnTo>
                  <a:pt x="38305" y="9591"/>
                </a:lnTo>
                <a:lnTo>
                  <a:pt x="32640" y="3568"/>
                </a:lnTo>
                <a:lnTo>
                  <a:pt x="25353" y="297"/>
                </a:lnTo>
                <a:lnTo>
                  <a:pt x="1736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9" name="bk object 619"/>
          <p:cNvSpPr/>
          <p:nvPr/>
        </p:nvSpPr>
        <p:spPr>
          <a:xfrm>
            <a:off x="9394295" y="3886152"/>
            <a:ext cx="23105" cy="23104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6051" y="0"/>
                </a:moveTo>
                <a:lnTo>
                  <a:pt x="8874" y="2671"/>
                </a:lnTo>
                <a:lnTo>
                  <a:pt x="3296" y="7919"/>
                </a:lnTo>
                <a:lnTo>
                  <a:pt x="272" y="14658"/>
                </a:lnTo>
                <a:lnTo>
                  <a:pt x="0" y="22041"/>
                </a:lnTo>
                <a:lnTo>
                  <a:pt x="2677" y="29217"/>
                </a:lnTo>
                <a:lnTo>
                  <a:pt x="7921" y="34788"/>
                </a:lnTo>
                <a:lnTo>
                  <a:pt x="14659" y="37810"/>
                </a:lnTo>
                <a:lnTo>
                  <a:pt x="22043" y="38086"/>
                </a:lnTo>
                <a:lnTo>
                  <a:pt x="29223" y="35420"/>
                </a:lnTo>
                <a:lnTo>
                  <a:pt x="34789" y="30173"/>
                </a:lnTo>
                <a:lnTo>
                  <a:pt x="37815" y="23428"/>
                </a:lnTo>
                <a:lnTo>
                  <a:pt x="38093" y="16043"/>
                </a:lnTo>
                <a:lnTo>
                  <a:pt x="35419" y="8875"/>
                </a:lnTo>
                <a:lnTo>
                  <a:pt x="30175" y="3302"/>
                </a:lnTo>
                <a:lnTo>
                  <a:pt x="23435" y="277"/>
                </a:lnTo>
                <a:lnTo>
                  <a:pt x="1605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20" name="bk object 620"/>
          <p:cNvSpPr/>
          <p:nvPr/>
        </p:nvSpPr>
        <p:spPr>
          <a:xfrm>
            <a:off x="9497837" y="3501123"/>
            <a:ext cx="21180" cy="21179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14470" y="0"/>
                </a:moveTo>
                <a:lnTo>
                  <a:pt x="7998" y="2413"/>
                </a:lnTo>
                <a:lnTo>
                  <a:pt x="2979" y="7134"/>
                </a:lnTo>
                <a:lnTo>
                  <a:pt x="252" y="13208"/>
                </a:lnTo>
                <a:lnTo>
                  <a:pt x="0" y="19863"/>
                </a:lnTo>
                <a:lnTo>
                  <a:pt x="2407" y="26331"/>
                </a:lnTo>
                <a:lnTo>
                  <a:pt x="7138" y="31354"/>
                </a:lnTo>
                <a:lnTo>
                  <a:pt x="13219" y="34077"/>
                </a:lnTo>
                <a:lnTo>
                  <a:pt x="19882" y="34326"/>
                </a:lnTo>
                <a:lnTo>
                  <a:pt x="26359" y="31922"/>
                </a:lnTo>
                <a:lnTo>
                  <a:pt x="31374" y="27192"/>
                </a:lnTo>
                <a:lnTo>
                  <a:pt x="34092" y="21115"/>
                </a:lnTo>
                <a:lnTo>
                  <a:pt x="34335" y="14461"/>
                </a:lnTo>
                <a:lnTo>
                  <a:pt x="31923" y="8003"/>
                </a:lnTo>
                <a:lnTo>
                  <a:pt x="27194" y="2975"/>
                </a:lnTo>
                <a:lnTo>
                  <a:pt x="21122" y="247"/>
                </a:lnTo>
                <a:lnTo>
                  <a:pt x="1447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21" name="bk object 621"/>
          <p:cNvSpPr/>
          <p:nvPr/>
        </p:nvSpPr>
        <p:spPr>
          <a:xfrm>
            <a:off x="9582354" y="3124812"/>
            <a:ext cx="19255" cy="1925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3308" y="0"/>
                </a:moveTo>
                <a:lnTo>
                  <a:pt x="7360" y="2214"/>
                </a:lnTo>
                <a:lnTo>
                  <a:pt x="2736" y="6568"/>
                </a:lnTo>
                <a:lnTo>
                  <a:pt x="228" y="12165"/>
                </a:lnTo>
                <a:lnTo>
                  <a:pt x="0" y="18294"/>
                </a:lnTo>
                <a:lnTo>
                  <a:pt x="2214" y="24247"/>
                </a:lnTo>
                <a:lnTo>
                  <a:pt x="6559" y="28870"/>
                </a:lnTo>
                <a:lnTo>
                  <a:pt x="12149" y="31376"/>
                </a:lnTo>
                <a:lnTo>
                  <a:pt x="18281" y="31605"/>
                </a:lnTo>
                <a:lnTo>
                  <a:pt x="24247" y="29393"/>
                </a:lnTo>
                <a:lnTo>
                  <a:pt x="28857" y="25039"/>
                </a:lnTo>
                <a:lnTo>
                  <a:pt x="31367" y="19442"/>
                </a:lnTo>
                <a:lnTo>
                  <a:pt x="31606" y="13313"/>
                </a:lnTo>
                <a:lnTo>
                  <a:pt x="29400" y="7360"/>
                </a:lnTo>
                <a:lnTo>
                  <a:pt x="25035" y="2736"/>
                </a:lnTo>
                <a:lnTo>
                  <a:pt x="19436" y="228"/>
                </a:lnTo>
                <a:lnTo>
                  <a:pt x="1330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22" name="bk object 622"/>
          <p:cNvSpPr/>
          <p:nvPr/>
        </p:nvSpPr>
        <p:spPr>
          <a:xfrm>
            <a:off x="9649356" y="2755562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6192" y="0"/>
                </a:moveTo>
                <a:lnTo>
                  <a:pt x="2155" y="8722"/>
                </a:lnTo>
                <a:lnTo>
                  <a:pt x="0" y="17937"/>
                </a:lnTo>
                <a:lnTo>
                  <a:pt x="4344" y="24955"/>
                </a:lnTo>
                <a:lnTo>
                  <a:pt x="8722" y="31974"/>
                </a:lnTo>
                <a:lnTo>
                  <a:pt x="17937" y="34129"/>
                </a:lnTo>
                <a:lnTo>
                  <a:pt x="31974" y="25420"/>
                </a:lnTo>
                <a:lnTo>
                  <a:pt x="34129" y="16192"/>
                </a:lnTo>
                <a:lnTo>
                  <a:pt x="25407" y="2162"/>
                </a:lnTo>
                <a:lnTo>
                  <a:pt x="1619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23" name="bk object 623"/>
          <p:cNvSpPr/>
          <p:nvPr/>
        </p:nvSpPr>
        <p:spPr>
          <a:xfrm>
            <a:off x="9705182" y="2394232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4">
                <a:moveTo>
                  <a:pt x="14475" y="0"/>
                </a:moveTo>
                <a:lnTo>
                  <a:pt x="1933" y="7793"/>
                </a:lnTo>
                <a:lnTo>
                  <a:pt x="0" y="16044"/>
                </a:lnTo>
                <a:lnTo>
                  <a:pt x="7799" y="28593"/>
                </a:lnTo>
                <a:lnTo>
                  <a:pt x="16051" y="30519"/>
                </a:lnTo>
                <a:lnTo>
                  <a:pt x="28593" y="22726"/>
                </a:lnTo>
                <a:lnTo>
                  <a:pt x="30533" y="14475"/>
                </a:lnTo>
                <a:lnTo>
                  <a:pt x="22726" y="1919"/>
                </a:lnTo>
                <a:lnTo>
                  <a:pt x="1447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24" name="bk object 624"/>
          <p:cNvSpPr/>
          <p:nvPr/>
        </p:nvSpPr>
        <p:spPr>
          <a:xfrm>
            <a:off x="9750706" y="2034618"/>
            <a:ext cx="16174" cy="16173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12407" y="0"/>
                </a:moveTo>
                <a:lnTo>
                  <a:pt x="1636" y="6688"/>
                </a:lnTo>
                <a:lnTo>
                  <a:pt x="0" y="13761"/>
                </a:lnTo>
                <a:lnTo>
                  <a:pt x="6675" y="24531"/>
                </a:lnTo>
                <a:lnTo>
                  <a:pt x="13734" y="26175"/>
                </a:lnTo>
                <a:lnTo>
                  <a:pt x="24531" y="19493"/>
                </a:lnTo>
                <a:lnTo>
                  <a:pt x="26161" y="12420"/>
                </a:lnTo>
                <a:lnTo>
                  <a:pt x="19493" y="1643"/>
                </a:lnTo>
                <a:lnTo>
                  <a:pt x="1240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25" name="bk object 625"/>
          <p:cNvSpPr/>
          <p:nvPr/>
        </p:nvSpPr>
        <p:spPr>
          <a:xfrm>
            <a:off x="9787292" y="1666281"/>
            <a:ext cx="15019" cy="15018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11430" y="0"/>
                </a:moveTo>
                <a:lnTo>
                  <a:pt x="1515" y="6169"/>
                </a:lnTo>
                <a:lnTo>
                  <a:pt x="0" y="12690"/>
                </a:lnTo>
                <a:lnTo>
                  <a:pt x="6169" y="22611"/>
                </a:lnTo>
                <a:lnTo>
                  <a:pt x="12676" y="24140"/>
                </a:lnTo>
                <a:lnTo>
                  <a:pt x="22611" y="17977"/>
                </a:lnTo>
                <a:lnTo>
                  <a:pt x="24140" y="11443"/>
                </a:lnTo>
                <a:lnTo>
                  <a:pt x="17964" y="1522"/>
                </a:lnTo>
                <a:lnTo>
                  <a:pt x="1143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26" name="bk object 626"/>
          <p:cNvSpPr/>
          <p:nvPr/>
        </p:nvSpPr>
        <p:spPr>
          <a:xfrm>
            <a:off x="8205317" y="6649571"/>
            <a:ext cx="36584" cy="36581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5296" y="0"/>
                </a:moveTo>
                <a:lnTo>
                  <a:pt x="13981" y="4214"/>
                </a:lnTo>
                <a:lnTo>
                  <a:pt x="5197" y="12490"/>
                </a:lnTo>
                <a:lnTo>
                  <a:pt x="432" y="23122"/>
                </a:lnTo>
                <a:lnTo>
                  <a:pt x="0" y="34764"/>
                </a:lnTo>
                <a:lnTo>
                  <a:pt x="4214" y="46070"/>
                </a:lnTo>
                <a:lnTo>
                  <a:pt x="12487" y="54874"/>
                </a:lnTo>
                <a:lnTo>
                  <a:pt x="23119" y="59650"/>
                </a:lnTo>
                <a:lnTo>
                  <a:pt x="34763" y="60088"/>
                </a:lnTo>
                <a:lnTo>
                  <a:pt x="46070" y="55877"/>
                </a:lnTo>
                <a:lnTo>
                  <a:pt x="54875" y="47603"/>
                </a:lnTo>
                <a:lnTo>
                  <a:pt x="59652" y="36965"/>
                </a:lnTo>
                <a:lnTo>
                  <a:pt x="60088" y="25309"/>
                </a:lnTo>
                <a:lnTo>
                  <a:pt x="55871" y="13981"/>
                </a:lnTo>
                <a:lnTo>
                  <a:pt x="47584" y="5197"/>
                </a:lnTo>
                <a:lnTo>
                  <a:pt x="36944" y="432"/>
                </a:lnTo>
                <a:lnTo>
                  <a:pt x="2529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27" name="bk object 627"/>
          <p:cNvSpPr/>
          <p:nvPr/>
        </p:nvSpPr>
        <p:spPr>
          <a:xfrm>
            <a:off x="8399194" y="6340871"/>
            <a:ext cx="3504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4295" y="0"/>
                </a:moveTo>
                <a:lnTo>
                  <a:pt x="13426" y="4042"/>
                </a:lnTo>
                <a:lnTo>
                  <a:pt x="4986" y="11982"/>
                </a:lnTo>
                <a:lnTo>
                  <a:pt x="412" y="22189"/>
                </a:lnTo>
                <a:lnTo>
                  <a:pt x="0" y="33373"/>
                </a:lnTo>
                <a:lnTo>
                  <a:pt x="4043" y="44241"/>
                </a:lnTo>
                <a:lnTo>
                  <a:pt x="11983" y="52674"/>
                </a:lnTo>
                <a:lnTo>
                  <a:pt x="22190" y="57250"/>
                </a:lnTo>
                <a:lnTo>
                  <a:pt x="33374" y="57668"/>
                </a:lnTo>
                <a:lnTo>
                  <a:pt x="44242" y="53624"/>
                </a:lnTo>
                <a:lnTo>
                  <a:pt x="52671" y="45684"/>
                </a:lnTo>
                <a:lnTo>
                  <a:pt x="57246" y="35477"/>
                </a:lnTo>
                <a:lnTo>
                  <a:pt x="57665" y="24294"/>
                </a:lnTo>
                <a:lnTo>
                  <a:pt x="53625" y="13425"/>
                </a:lnTo>
                <a:lnTo>
                  <a:pt x="45685" y="4995"/>
                </a:lnTo>
                <a:lnTo>
                  <a:pt x="35478" y="419"/>
                </a:lnTo>
                <a:lnTo>
                  <a:pt x="242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28" name="bk object 628"/>
          <p:cNvSpPr/>
          <p:nvPr/>
        </p:nvSpPr>
        <p:spPr>
          <a:xfrm>
            <a:off x="8601815" y="6006318"/>
            <a:ext cx="33118" cy="33116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22980" y="0"/>
                </a:moveTo>
                <a:lnTo>
                  <a:pt x="12711" y="3821"/>
                </a:lnTo>
                <a:lnTo>
                  <a:pt x="4725" y="11322"/>
                </a:lnTo>
                <a:lnTo>
                  <a:pt x="395" y="20971"/>
                </a:lnTo>
                <a:lnTo>
                  <a:pt x="0" y="31541"/>
                </a:lnTo>
                <a:lnTo>
                  <a:pt x="3820" y="41804"/>
                </a:lnTo>
                <a:lnTo>
                  <a:pt x="11336" y="49773"/>
                </a:lnTo>
                <a:lnTo>
                  <a:pt x="20985" y="54101"/>
                </a:lnTo>
                <a:lnTo>
                  <a:pt x="31548" y="54499"/>
                </a:lnTo>
                <a:lnTo>
                  <a:pt x="41803" y="50681"/>
                </a:lnTo>
                <a:lnTo>
                  <a:pt x="49773" y="43170"/>
                </a:lnTo>
                <a:lnTo>
                  <a:pt x="54103" y="33521"/>
                </a:lnTo>
                <a:lnTo>
                  <a:pt x="54504" y="22958"/>
                </a:lnTo>
                <a:lnTo>
                  <a:pt x="50687" y="12699"/>
                </a:lnTo>
                <a:lnTo>
                  <a:pt x="43188" y="4718"/>
                </a:lnTo>
                <a:lnTo>
                  <a:pt x="33545" y="392"/>
                </a:lnTo>
                <a:lnTo>
                  <a:pt x="2298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29" name="bk object 629"/>
          <p:cNvSpPr/>
          <p:nvPr/>
        </p:nvSpPr>
        <p:spPr>
          <a:xfrm>
            <a:off x="8802671" y="5648977"/>
            <a:ext cx="31963" cy="31960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2157" y="0"/>
                </a:moveTo>
                <a:lnTo>
                  <a:pt x="12267" y="3682"/>
                </a:lnTo>
                <a:lnTo>
                  <a:pt x="4559" y="10924"/>
                </a:lnTo>
                <a:lnTo>
                  <a:pt x="379" y="20234"/>
                </a:lnTo>
                <a:lnTo>
                  <a:pt x="0" y="30432"/>
                </a:lnTo>
                <a:lnTo>
                  <a:pt x="3692" y="40338"/>
                </a:lnTo>
                <a:lnTo>
                  <a:pt x="10928" y="48021"/>
                </a:lnTo>
                <a:lnTo>
                  <a:pt x="20231" y="52194"/>
                </a:lnTo>
                <a:lnTo>
                  <a:pt x="30427" y="52579"/>
                </a:lnTo>
                <a:lnTo>
                  <a:pt x="40341" y="48899"/>
                </a:lnTo>
                <a:lnTo>
                  <a:pt x="48020" y="41656"/>
                </a:lnTo>
                <a:lnTo>
                  <a:pt x="52186" y="32344"/>
                </a:lnTo>
                <a:lnTo>
                  <a:pt x="52568" y="22146"/>
                </a:lnTo>
                <a:lnTo>
                  <a:pt x="48896" y="12243"/>
                </a:lnTo>
                <a:lnTo>
                  <a:pt x="41654" y="4559"/>
                </a:lnTo>
                <a:lnTo>
                  <a:pt x="32347" y="385"/>
                </a:lnTo>
                <a:lnTo>
                  <a:pt x="2215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0" name="bk object 630"/>
          <p:cNvSpPr/>
          <p:nvPr/>
        </p:nvSpPr>
        <p:spPr>
          <a:xfrm>
            <a:off x="8993998" y="5274360"/>
            <a:ext cx="30807" cy="30805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1223" y="0"/>
                </a:moveTo>
                <a:lnTo>
                  <a:pt x="11738" y="3528"/>
                </a:lnTo>
                <a:lnTo>
                  <a:pt x="4364" y="10479"/>
                </a:lnTo>
                <a:lnTo>
                  <a:pt x="362" y="19405"/>
                </a:lnTo>
                <a:lnTo>
                  <a:pt x="0" y="29176"/>
                </a:lnTo>
                <a:lnTo>
                  <a:pt x="3541" y="38662"/>
                </a:lnTo>
                <a:lnTo>
                  <a:pt x="10475" y="46036"/>
                </a:lnTo>
                <a:lnTo>
                  <a:pt x="19391" y="50037"/>
                </a:lnTo>
                <a:lnTo>
                  <a:pt x="29156" y="50400"/>
                </a:lnTo>
                <a:lnTo>
                  <a:pt x="38641" y="46859"/>
                </a:lnTo>
                <a:lnTo>
                  <a:pt x="46027" y="39923"/>
                </a:lnTo>
                <a:lnTo>
                  <a:pt x="50030" y="31006"/>
                </a:lnTo>
                <a:lnTo>
                  <a:pt x="50395" y="21238"/>
                </a:lnTo>
                <a:lnTo>
                  <a:pt x="46865" y="11752"/>
                </a:lnTo>
                <a:lnTo>
                  <a:pt x="39915" y="4369"/>
                </a:lnTo>
                <a:lnTo>
                  <a:pt x="30991" y="366"/>
                </a:lnTo>
                <a:lnTo>
                  <a:pt x="2122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1" name="bk object 631"/>
          <p:cNvSpPr/>
          <p:nvPr/>
        </p:nvSpPr>
        <p:spPr>
          <a:xfrm>
            <a:off x="9170385" y="4889043"/>
            <a:ext cx="28112" cy="28110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19270" y="0"/>
                </a:moveTo>
                <a:lnTo>
                  <a:pt x="10643" y="3216"/>
                </a:lnTo>
                <a:lnTo>
                  <a:pt x="3959" y="9509"/>
                </a:lnTo>
                <a:lnTo>
                  <a:pt x="332" y="17608"/>
                </a:lnTo>
                <a:lnTo>
                  <a:pt x="0" y="26486"/>
                </a:lnTo>
                <a:lnTo>
                  <a:pt x="3200" y="35117"/>
                </a:lnTo>
                <a:lnTo>
                  <a:pt x="9508" y="41805"/>
                </a:lnTo>
                <a:lnTo>
                  <a:pt x="17611" y="45438"/>
                </a:lnTo>
                <a:lnTo>
                  <a:pt x="26483" y="45772"/>
                </a:lnTo>
                <a:lnTo>
                  <a:pt x="35094" y="42560"/>
                </a:lnTo>
                <a:lnTo>
                  <a:pt x="41796" y="36252"/>
                </a:lnTo>
                <a:lnTo>
                  <a:pt x="45428" y="28149"/>
                </a:lnTo>
                <a:lnTo>
                  <a:pt x="45754" y="19277"/>
                </a:lnTo>
                <a:lnTo>
                  <a:pt x="42537" y="10666"/>
                </a:lnTo>
                <a:lnTo>
                  <a:pt x="36245" y="3960"/>
                </a:lnTo>
                <a:lnTo>
                  <a:pt x="28146" y="326"/>
                </a:lnTo>
                <a:lnTo>
                  <a:pt x="1927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2" name="bk object 632"/>
          <p:cNvSpPr/>
          <p:nvPr/>
        </p:nvSpPr>
        <p:spPr>
          <a:xfrm>
            <a:off x="9326514" y="4497544"/>
            <a:ext cx="26571" cy="26569"/>
          </a:xfrm>
          <a:custGeom>
            <a:avLst/>
            <a:gdLst/>
            <a:ahLst/>
            <a:cxnLst/>
            <a:rect l="l" t="t" r="r" b="b"/>
            <a:pathLst>
              <a:path w="43815" h="43815">
                <a:moveTo>
                  <a:pt x="18465" y="0"/>
                </a:moveTo>
                <a:lnTo>
                  <a:pt x="10207" y="3080"/>
                </a:lnTo>
                <a:lnTo>
                  <a:pt x="3794" y="9107"/>
                </a:lnTo>
                <a:lnTo>
                  <a:pt x="317" y="16853"/>
                </a:lnTo>
                <a:lnTo>
                  <a:pt x="0" y="25340"/>
                </a:lnTo>
                <a:lnTo>
                  <a:pt x="3067" y="33586"/>
                </a:lnTo>
                <a:lnTo>
                  <a:pt x="9108" y="40000"/>
                </a:lnTo>
                <a:lnTo>
                  <a:pt x="16861" y="43480"/>
                </a:lnTo>
                <a:lnTo>
                  <a:pt x="25350" y="43799"/>
                </a:lnTo>
                <a:lnTo>
                  <a:pt x="33600" y="40733"/>
                </a:lnTo>
                <a:lnTo>
                  <a:pt x="40005" y="34692"/>
                </a:lnTo>
                <a:lnTo>
                  <a:pt x="43484" y="26939"/>
                </a:lnTo>
                <a:lnTo>
                  <a:pt x="43801" y="18450"/>
                </a:lnTo>
                <a:lnTo>
                  <a:pt x="40719" y="10200"/>
                </a:lnTo>
                <a:lnTo>
                  <a:pt x="34708" y="3797"/>
                </a:lnTo>
                <a:lnTo>
                  <a:pt x="26961" y="318"/>
                </a:lnTo>
                <a:lnTo>
                  <a:pt x="1846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3" name="bk object 633"/>
          <p:cNvSpPr/>
          <p:nvPr/>
        </p:nvSpPr>
        <p:spPr>
          <a:xfrm>
            <a:off x="9461808" y="4106336"/>
            <a:ext cx="25031" cy="25029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7361" y="0"/>
                </a:moveTo>
                <a:lnTo>
                  <a:pt x="9609" y="2890"/>
                </a:lnTo>
                <a:lnTo>
                  <a:pt x="3582" y="8566"/>
                </a:lnTo>
                <a:lnTo>
                  <a:pt x="306" y="15859"/>
                </a:lnTo>
                <a:lnTo>
                  <a:pt x="0" y="23850"/>
                </a:lnTo>
                <a:lnTo>
                  <a:pt x="2880" y="31617"/>
                </a:lnTo>
                <a:lnTo>
                  <a:pt x="8564" y="37640"/>
                </a:lnTo>
                <a:lnTo>
                  <a:pt x="15861" y="40911"/>
                </a:lnTo>
                <a:lnTo>
                  <a:pt x="23853" y="41209"/>
                </a:lnTo>
                <a:lnTo>
                  <a:pt x="31621" y="38313"/>
                </a:lnTo>
                <a:lnTo>
                  <a:pt x="37644" y="32643"/>
                </a:lnTo>
                <a:lnTo>
                  <a:pt x="40915" y="25348"/>
                </a:lnTo>
                <a:lnTo>
                  <a:pt x="41213" y="17359"/>
                </a:lnTo>
                <a:lnTo>
                  <a:pt x="38317" y="9605"/>
                </a:lnTo>
                <a:lnTo>
                  <a:pt x="32637" y="3573"/>
                </a:lnTo>
                <a:lnTo>
                  <a:pt x="25344" y="299"/>
                </a:lnTo>
                <a:lnTo>
                  <a:pt x="1736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4" name="bk object 634"/>
          <p:cNvSpPr/>
          <p:nvPr/>
        </p:nvSpPr>
        <p:spPr>
          <a:xfrm>
            <a:off x="9576484" y="3719605"/>
            <a:ext cx="23105" cy="23104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6051" y="0"/>
                </a:moveTo>
                <a:lnTo>
                  <a:pt x="8877" y="2675"/>
                </a:lnTo>
                <a:lnTo>
                  <a:pt x="3298" y="7922"/>
                </a:lnTo>
                <a:lnTo>
                  <a:pt x="274" y="14665"/>
                </a:lnTo>
                <a:lnTo>
                  <a:pt x="0" y="22049"/>
                </a:lnTo>
                <a:lnTo>
                  <a:pt x="2673" y="29221"/>
                </a:lnTo>
                <a:lnTo>
                  <a:pt x="7925" y="34793"/>
                </a:lnTo>
                <a:lnTo>
                  <a:pt x="14674" y="37818"/>
                </a:lnTo>
                <a:lnTo>
                  <a:pt x="22060" y="38093"/>
                </a:lnTo>
                <a:lnTo>
                  <a:pt x="29225" y="35417"/>
                </a:lnTo>
                <a:lnTo>
                  <a:pt x="34804" y="30179"/>
                </a:lnTo>
                <a:lnTo>
                  <a:pt x="37828" y="23438"/>
                </a:lnTo>
                <a:lnTo>
                  <a:pt x="38100" y="16051"/>
                </a:lnTo>
                <a:lnTo>
                  <a:pt x="35422" y="8872"/>
                </a:lnTo>
                <a:lnTo>
                  <a:pt x="30177" y="3299"/>
                </a:lnTo>
                <a:lnTo>
                  <a:pt x="23435" y="275"/>
                </a:lnTo>
                <a:lnTo>
                  <a:pt x="1605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5" name="bk object 635"/>
          <p:cNvSpPr/>
          <p:nvPr/>
        </p:nvSpPr>
        <p:spPr>
          <a:xfrm>
            <a:off x="9672188" y="3339833"/>
            <a:ext cx="21180" cy="21179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14455" y="0"/>
                </a:moveTo>
                <a:lnTo>
                  <a:pt x="7998" y="2403"/>
                </a:lnTo>
                <a:lnTo>
                  <a:pt x="2979" y="7133"/>
                </a:lnTo>
                <a:lnTo>
                  <a:pt x="252" y="13212"/>
                </a:lnTo>
                <a:lnTo>
                  <a:pt x="0" y="19870"/>
                </a:lnTo>
                <a:lnTo>
                  <a:pt x="2407" y="26335"/>
                </a:lnTo>
                <a:lnTo>
                  <a:pt x="7137" y="31356"/>
                </a:lnTo>
                <a:lnTo>
                  <a:pt x="13215" y="34081"/>
                </a:lnTo>
                <a:lnTo>
                  <a:pt x="19868" y="34329"/>
                </a:lnTo>
                <a:lnTo>
                  <a:pt x="26326" y="31919"/>
                </a:lnTo>
                <a:lnTo>
                  <a:pt x="31344" y="27194"/>
                </a:lnTo>
                <a:lnTo>
                  <a:pt x="34072" y="21119"/>
                </a:lnTo>
                <a:lnTo>
                  <a:pt x="34324" y="14462"/>
                </a:lnTo>
                <a:lnTo>
                  <a:pt x="31916" y="7994"/>
                </a:lnTo>
                <a:lnTo>
                  <a:pt x="27186" y="2972"/>
                </a:lnTo>
                <a:lnTo>
                  <a:pt x="21109" y="248"/>
                </a:lnTo>
                <a:lnTo>
                  <a:pt x="1445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6" name="bk object 636"/>
          <p:cNvSpPr/>
          <p:nvPr/>
        </p:nvSpPr>
        <p:spPr>
          <a:xfrm>
            <a:off x="9750458" y="2966579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3802" y="0"/>
                </a:moveTo>
                <a:lnTo>
                  <a:pt x="7638" y="2298"/>
                </a:lnTo>
                <a:lnTo>
                  <a:pt x="2843" y="6807"/>
                </a:lnTo>
                <a:lnTo>
                  <a:pt x="240" y="12599"/>
                </a:lnTo>
                <a:lnTo>
                  <a:pt x="0" y="18945"/>
                </a:lnTo>
                <a:lnTo>
                  <a:pt x="2290" y="25112"/>
                </a:lnTo>
                <a:lnTo>
                  <a:pt x="6811" y="29896"/>
                </a:lnTo>
                <a:lnTo>
                  <a:pt x="12610" y="32492"/>
                </a:lnTo>
                <a:lnTo>
                  <a:pt x="18953" y="32731"/>
                </a:lnTo>
                <a:lnTo>
                  <a:pt x="25104" y="30440"/>
                </a:lnTo>
                <a:lnTo>
                  <a:pt x="29898" y="25931"/>
                </a:lnTo>
                <a:lnTo>
                  <a:pt x="32497" y="20137"/>
                </a:lnTo>
                <a:lnTo>
                  <a:pt x="32728" y="13791"/>
                </a:lnTo>
                <a:lnTo>
                  <a:pt x="30418" y="7626"/>
                </a:lnTo>
                <a:lnTo>
                  <a:pt x="25921" y="2840"/>
                </a:lnTo>
                <a:lnTo>
                  <a:pt x="20139" y="239"/>
                </a:lnTo>
                <a:lnTo>
                  <a:pt x="1380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7" name="bk object 637"/>
          <p:cNvSpPr/>
          <p:nvPr/>
        </p:nvSpPr>
        <p:spPr>
          <a:xfrm>
            <a:off x="9813731" y="2597919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6192" y="0"/>
                </a:moveTo>
                <a:lnTo>
                  <a:pt x="2162" y="8722"/>
                </a:lnTo>
                <a:lnTo>
                  <a:pt x="0" y="17957"/>
                </a:lnTo>
                <a:lnTo>
                  <a:pt x="8722" y="31987"/>
                </a:lnTo>
                <a:lnTo>
                  <a:pt x="17943" y="34136"/>
                </a:lnTo>
                <a:lnTo>
                  <a:pt x="31974" y="25420"/>
                </a:lnTo>
                <a:lnTo>
                  <a:pt x="34136" y="16192"/>
                </a:lnTo>
                <a:lnTo>
                  <a:pt x="29792" y="9174"/>
                </a:lnTo>
                <a:lnTo>
                  <a:pt x="25413" y="2155"/>
                </a:lnTo>
                <a:lnTo>
                  <a:pt x="1619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8" name="bk object 638"/>
          <p:cNvSpPr/>
          <p:nvPr/>
        </p:nvSpPr>
        <p:spPr>
          <a:xfrm>
            <a:off x="9866564" y="2232384"/>
            <a:ext cx="19255" cy="1925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5007" y="0"/>
                </a:moveTo>
                <a:lnTo>
                  <a:pt x="1993" y="8103"/>
                </a:lnTo>
                <a:lnTo>
                  <a:pt x="0" y="16637"/>
                </a:lnTo>
                <a:lnTo>
                  <a:pt x="8089" y="29664"/>
                </a:lnTo>
                <a:lnTo>
                  <a:pt x="16637" y="31657"/>
                </a:lnTo>
                <a:lnTo>
                  <a:pt x="29650" y="23568"/>
                </a:lnTo>
                <a:lnTo>
                  <a:pt x="31644" y="15020"/>
                </a:lnTo>
                <a:lnTo>
                  <a:pt x="23561" y="2007"/>
                </a:lnTo>
                <a:lnTo>
                  <a:pt x="1500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9" name="bk object 639"/>
          <p:cNvSpPr/>
          <p:nvPr/>
        </p:nvSpPr>
        <p:spPr>
          <a:xfrm>
            <a:off x="9910200" y="1864315"/>
            <a:ext cx="16559" cy="16558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12898" y="0"/>
                </a:moveTo>
                <a:lnTo>
                  <a:pt x="1717" y="6944"/>
                </a:lnTo>
                <a:lnTo>
                  <a:pt x="0" y="14293"/>
                </a:lnTo>
                <a:lnTo>
                  <a:pt x="3482" y="19870"/>
                </a:lnTo>
                <a:lnTo>
                  <a:pt x="6951" y="25481"/>
                </a:lnTo>
                <a:lnTo>
                  <a:pt x="14313" y="27198"/>
                </a:lnTo>
                <a:lnTo>
                  <a:pt x="25494" y="20240"/>
                </a:lnTo>
                <a:lnTo>
                  <a:pt x="27212" y="12898"/>
                </a:lnTo>
                <a:lnTo>
                  <a:pt x="20267" y="1710"/>
                </a:lnTo>
                <a:lnTo>
                  <a:pt x="1289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0" name="bk object 640"/>
          <p:cNvSpPr/>
          <p:nvPr/>
        </p:nvSpPr>
        <p:spPr>
          <a:xfrm>
            <a:off x="8453701" y="6487121"/>
            <a:ext cx="36584" cy="36581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5314" y="0"/>
                </a:moveTo>
                <a:lnTo>
                  <a:pt x="13988" y="4211"/>
                </a:lnTo>
                <a:lnTo>
                  <a:pt x="5199" y="12483"/>
                </a:lnTo>
                <a:lnTo>
                  <a:pt x="432" y="23116"/>
                </a:lnTo>
                <a:lnTo>
                  <a:pt x="0" y="34762"/>
                </a:lnTo>
                <a:lnTo>
                  <a:pt x="4214" y="46073"/>
                </a:lnTo>
                <a:lnTo>
                  <a:pt x="12490" y="54863"/>
                </a:lnTo>
                <a:lnTo>
                  <a:pt x="23122" y="59639"/>
                </a:lnTo>
                <a:lnTo>
                  <a:pt x="34767" y="60080"/>
                </a:lnTo>
                <a:lnTo>
                  <a:pt x="46077" y="55867"/>
                </a:lnTo>
                <a:lnTo>
                  <a:pt x="54866" y="47598"/>
                </a:lnTo>
                <a:lnTo>
                  <a:pt x="59639" y="36964"/>
                </a:lnTo>
                <a:lnTo>
                  <a:pt x="60073" y="25311"/>
                </a:lnTo>
                <a:lnTo>
                  <a:pt x="55844" y="13984"/>
                </a:lnTo>
                <a:lnTo>
                  <a:pt x="47590" y="5199"/>
                </a:lnTo>
                <a:lnTo>
                  <a:pt x="36964" y="434"/>
                </a:lnTo>
                <a:lnTo>
                  <a:pt x="2531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1" name="bk object 641"/>
          <p:cNvSpPr/>
          <p:nvPr/>
        </p:nvSpPr>
        <p:spPr>
          <a:xfrm>
            <a:off x="8648975" y="6167551"/>
            <a:ext cx="3504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4305" y="0"/>
                </a:moveTo>
                <a:lnTo>
                  <a:pt x="13455" y="4059"/>
                </a:lnTo>
                <a:lnTo>
                  <a:pt x="5009" y="11995"/>
                </a:lnTo>
                <a:lnTo>
                  <a:pt x="424" y="22200"/>
                </a:lnTo>
                <a:lnTo>
                  <a:pt x="0" y="33377"/>
                </a:lnTo>
                <a:lnTo>
                  <a:pt x="4038" y="44230"/>
                </a:lnTo>
                <a:lnTo>
                  <a:pt x="11997" y="52672"/>
                </a:lnTo>
                <a:lnTo>
                  <a:pt x="22210" y="57255"/>
                </a:lnTo>
                <a:lnTo>
                  <a:pt x="33387" y="57676"/>
                </a:lnTo>
                <a:lnTo>
                  <a:pt x="44237" y="53634"/>
                </a:lnTo>
                <a:lnTo>
                  <a:pt x="52685" y="45678"/>
                </a:lnTo>
                <a:lnTo>
                  <a:pt x="57267" y="35464"/>
                </a:lnTo>
                <a:lnTo>
                  <a:pt x="57682" y="24285"/>
                </a:lnTo>
                <a:lnTo>
                  <a:pt x="53626" y="13435"/>
                </a:lnTo>
                <a:lnTo>
                  <a:pt x="45686" y="4991"/>
                </a:lnTo>
                <a:lnTo>
                  <a:pt x="35480" y="411"/>
                </a:lnTo>
                <a:lnTo>
                  <a:pt x="2430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2" name="bk object 642"/>
          <p:cNvSpPr/>
          <p:nvPr/>
        </p:nvSpPr>
        <p:spPr>
          <a:xfrm>
            <a:off x="8848073" y="5824379"/>
            <a:ext cx="33118" cy="33116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22965" y="0"/>
                </a:moveTo>
                <a:lnTo>
                  <a:pt x="12707" y="3817"/>
                </a:lnTo>
                <a:lnTo>
                  <a:pt x="4733" y="11329"/>
                </a:lnTo>
                <a:lnTo>
                  <a:pt x="401" y="20977"/>
                </a:lnTo>
                <a:lnTo>
                  <a:pt x="0" y="31538"/>
                </a:lnTo>
                <a:lnTo>
                  <a:pt x="3816" y="41793"/>
                </a:lnTo>
                <a:lnTo>
                  <a:pt x="11332" y="49778"/>
                </a:lnTo>
                <a:lnTo>
                  <a:pt x="20985" y="54107"/>
                </a:lnTo>
                <a:lnTo>
                  <a:pt x="31555" y="54502"/>
                </a:lnTo>
                <a:lnTo>
                  <a:pt x="41826" y="50684"/>
                </a:lnTo>
                <a:lnTo>
                  <a:pt x="49795" y="43179"/>
                </a:lnTo>
                <a:lnTo>
                  <a:pt x="54115" y="33526"/>
                </a:lnTo>
                <a:lnTo>
                  <a:pt x="54505" y="22955"/>
                </a:lnTo>
                <a:lnTo>
                  <a:pt x="50683" y="12695"/>
                </a:lnTo>
                <a:lnTo>
                  <a:pt x="43180" y="4726"/>
                </a:lnTo>
                <a:lnTo>
                  <a:pt x="33532" y="398"/>
                </a:lnTo>
                <a:lnTo>
                  <a:pt x="2296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3" name="bk object 643"/>
          <p:cNvSpPr/>
          <p:nvPr/>
        </p:nvSpPr>
        <p:spPr>
          <a:xfrm>
            <a:off x="9041474" y="5461311"/>
            <a:ext cx="31963" cy="31960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2156" y="0"/>
                </a:moveTo>
                <a:lnTo>
                  <a:pt x="12267" y="3682"/>
                </a:lnTo>
                <a:lnTo>
                  <a:pt x="4567" y="10924"/>
                </a:lnTo>
                <a:lnTo>
                  <a:pt x="386" y="20233"/>
                </a:lnTo>
                <a:lnTo>
                  <a:pt x="0" y="30429"/>
                </a:lnTo>
                <a:lnTo>
                  <a:pt x="3686" y="40331"/>
                </a:lnTo>
                <a:lnTo>
                  <a:pt x="10924" y="48015"/>
                </a:lnTo>
                <a:lnTo>
                  <a:pt x="20232" y="52189"/>
                </a:lnTo>
                <a:lnTo>
                  <a:pt x="30429" y="52574"/>
                </a:lnTo>
                <a:lnTo>
                  <a:pt x="40335" y="48892"/>
                </a:lnTo>
                <a:lnTo>
                  <a:pt x="48034" y="41653"/>
                </a:lnTo>
                <a:lnTo>
                  <a:pt x="52213" y="32346"/>
                </a:lnTo>
                <a:lnTo>
                  <a:pt x="52593" y="22157"/>
                </a:lnTo>
                <a:lnTo>
                  <a:pt x="48896" y="12270"/>
                </a:lnTo>
                <a:lnTo>
                  <a:pt x="41651" y="4570"/>
                </a:lnTo>
                <a:lnTo>
                  <a:pt x="32344" y="388"/>
                </a:lnTo>
                <a:lnTo>
                  <a:pt x="2215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4" name="bk object 644"/>
          <p:cNvSpPr/>
          <p:nvPr/>
        </p:nvSpPr>
        <p:spPr>
          <a:xfrm>
            <a:off x="9222685" y="5084134"/>
            <a:ext cx="30807" cy="30805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1233" y="0"/>
                </a:moveTo>
                <a:lnTo>
                  <a:pt x="11744" y="3540"/>
                </a:lnTo>
                <a:lnTo>
                  <a:pt x="4370" y="10476"/>
                </a:lnTo>
                <a:lnTo>
                  <a:pt x="368" y="19393"/>
                </a:lnTo>
                <a:lnTo>
                  <a:pt x="0" y="29161"/>
                </a:lnTo>
                <a:lnTo>
                  <a:pt x="3526" y="38647"/>
                </a:lnTo>
                <a:lnTo>
                  <a:pt x="10476" y="46022"/>
                </a:lnTo>
                <a:lnTo>
                  <a:pt x="19400" y="50028"/>
                </a:lnTo>
                <a:lnTo>
                  <a:pt x="29168" y="50400"/>
                </a:lnTo>
                <a:lnTo>
                  <a:pt x="38653" y="46871"/>
                </a:lnTo>
                <a:lnTo>
                  <a:pt x="46025" y="39923"/>
                </a:lnTo>
                <a:lnTo>
                  <a:pt x="50030" y="30999"/>
                </a:lnTo>
                <a:lnTo>
                  <a:pt x="50402" y="21227"/>
                </a:lnTo>
                <a:lnTo>
                  <a:pt x="46877" y="11737"/>
                </a:lnTo>
                <a:lnTo>
                  <a:pt x="39927" y="4366"/>
                </a:lnTo>
                <a:lnTo>
                  <a:pt x="31003" y="364"/>
                </a:lnTo>
                <a:lnTo>
                  <a:pt x="2123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5" name="bk object 645"/>
          <p:cNvSpPr/>
          <p:nvPr/>
        </p:nvSpPr>
        <p:spPr>
          <a:xfrm>
            <a:off x="9387637" y="4699240"/>
            <a:ext cx="28112" cy="28110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19282" y="0"/>
                </a:moveTo>
                <a:lnTo>
                  <a:pt x="10659" y="3201"/>
                </a:lnTo>
                <a:lnTo>
                  <a:pt x="3957" y="9505"/>
                </a:lnTo>
                <a:lnTo>
                  <a:pt x="325" y="17610"/>
                </a:lnTo>
                <a:lnTo>
                  <a:pt x="0" y="26491"/>
                </a:lnTo>
                <a:lnTo>
                  <a:pt x="3216" y="35121"/>
                </a:lnTo>
                <a:lnTo>
                  <a:pt x="9523" y="41808"/>
                </a:lnTo>
                <a:lnTo>
                  <a:pt x="17624" y="45435"/>
                </a:lnTo>
                <a:lnTo>
                  <a:pt x="26493" y="45766"/>
                </a:lnTo>
                <a:lnTo>
                  <a:pt x="35103" y="42564"/>
                </a:lnTo>
                <a:lnTo>
                  <a:pt x="41806" y="36258"/>
                </a:lnTo>
                <a:lnTo>
                  <a:pt x="45438" y="28157"/>
                </a:lnTo>
                <a:lnTo>
                  <a:pt x="45763" y="19288"/>
                </a:lnTo>
                <a:lnTo>
                  <a:pt x="42546" y="10677"/>
                </a:lnTo>
                <a:lnTo>
                  <a:pt x="36246" y="3971"/>
                </a:lnTo>
                <a:lnTo>
                  <a:pt x="28151" y="334"/>
                </a:lnTo>
                <a:lnTo>
                  <a:pt x="1928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6" name="bk object 646"/>
          <p:cNvSpPr/>
          <p:nvPr/>
        </p:nvSpPr>
        <p:spPr>
          <a:xfrm>
            <a:off x="9532159" y="4310423"/>
            <a:ext cx="26956" cy="26955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18568" y="0"/>
                </a:moveTo>
                <a:lnTo>
                  <a:pt x="10266" y="3096"/>
                </a:lnTo>
                <a:lnTo>
                  <a:pt x="3815" y="9154"/>
                </a:lnTo>
                <a:lnTo>
                  <a:pt x="317" y="16951"/>
                </a:lnTo>
                <a:lnTo>
                  <a:pt x="0" y="25495"/>
                </a:lnTo>
                <a:lnTo>
                  <a:pt x="3093" y="33797"/>
                </a:lnTo>
                <a:lnTo>
                  <a:pt x="9152" y="40245"/>
                </a:lnTo>
                <a:lnTo>
                  <a:pt x="16948" y="43743"/>
                </a:lnTo>
                <a:lnTo>
                  <a:pt x="25492" y="44060"/>
                </a:lnTo>
                <a:lnTo>
                  <a:pt x="33794" y="40964"/>
                </a:lnTo>
                <a:lnTo>
                  <a:pt x="40245" y="34905"/>
                </a:lnTo>
                <a:lnTo>
                  <a:pt x="43743" y="27109"/>
                </a:lnTo>
                <a:lnTo>
                  <a:pt x="44058" y="18564"/>
                </a:lnTo>
                <a:lnTo>
                  <a:pt x="40961" y="10263"/>
                </a:lnTo>
                <a:lnTo>
                  <a:pt x="34906" y="3815"/>
                </a:lnTo>
                <a:lnTo>
                  <a:pt x="27112" y="316"/>
                </a:lnTo>
                <a:lnTo>
                  <a:pt x="1856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7" name="bk object 647"/>
          <p:cNvSpPr/>
          <p:nvPr/>
        </p:nvSpPr>
        <p:spPr>
          <a:xfrm>
            <a:off x="9656617" y="3923061"/>
            <a:ext cx="25801" cy="25799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17756" y="0"/>
                </a:moveTo>
                <a:lnTo>
                  <a:pt x="9810" y="2958"/>
                </a:lnTo>
                <a:lnTo>
                  <a:pt x="3652" y="8762"/>
                </a:lnTo>
                <a:lnTo>
                  <a:pt x="308" y="16220"/>
                </a:lnTo>
                <a:lnTo>
                  <a:pt x="0" y="24385"/>
                </a:lnTo>
                <a:lnTo>
                  <a:pt x="2946" y="32312"/>
                </a:lnTo>
                <a:lnTo>
                  <a:pt x="8747" y="38493"/>
                </a:lnTo>
                <a:lnTo>
                  <a:pt x="16211" y="41845"/>
                </a:lnTo>
                <a:lnTo>
                  <a:pt x="24386" y="42148"/>
                </a:lnTo>
                <a:lnTo>
                  <a:pt x="32321" y="39182"/>
                </a:lnTo>
                <a:lnTo>
                  <a:pt x="38494" y="33383"/>
                </a:lnTo>
                <a:lnTo>
                  <a:pt x="41842" y="25923"/>
                </a:lnTo>
                <a:lnTo>
                  <a:pt x="42146" y="17751"/>
                </a:lnTo>
                <a:lnTo>
                  <a:pt x="39184" y="9814"/>
                </a:lnTo>
                <a:lnTo>
                  <a:pt x="33390" y="3649"/>
                </a:lnTo>
                <a:lnTo>
                  <a:pt x="25932" y="304"/>
                </a:lnTo>
                <a:lnTo>
                  <a:pt x="1775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8" name="bk object 648"/>
          <p:cNvSpPr/>
          <p:nvPr/>
        </p:nvSpPr>
        <p:spPr>
          <a:xfrm>
            <a:off x="9762051" y="3540175"/>
            <a:ext cx="24261" cy="24259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16695" y="0"/>
                </a:moveTo>
                <a:lnTo>
                  <a:pt x="9227" y="2777"/>
                </a:lnTo>
                <a:lnTo>
                  <a:pt x="3439" y="8243"/>
                </a:lnTo>
                <a:lnTo>
                  <a:pt x="292" y="15261"/>
                </a:lnTo>
                <a:lnTo>
                  <a:pt x="0" y="22944"/>
                </a:lnTo>
                <a:lnTo>
                  <a:pt x="2774" y="30407"/>
                </a:lnTo>
                <a:lnTo>
                  <a:pt x="8235" y="36200"/>
                </a:lnTo>
                <a:lnTo>
                  <a:pt x="15253" y="39344"/>
                </a:lnTo>
                <a:lnTo>
                  <a:pt x="22940" y="39631"/>
                </a:lnTo>
                <a:lnTo>
                  <a:pt x="30404" y="36853"/>
                </a:lnTo>
                <a:lnTo>
                  <a:pt x="36195" y="31391"/>
                </a:lnTo>
                <a:lnTo>
                  <a:pt x="39338" y="24375"/>
                </a:lnTo>
                <a:lnTo>
                  <a:pt x="39622" y="16690"/>
                </a:lnTo>
                <a:lnTo>
                  <a:pt x="36830" y="9223"/>
                </a:lnTo>
                <a:lnTo>
                  <a:pt x="31389" y="3431"/>
                </a:lnTo>
                <a:lnTo>
                  <a:pt x="24380" y="287"/>
                </a:lnTo>
                <a:lnTo>
                  <a:pt x="166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9" name="bk object 649"/>
          <p:cNvSpPr/>
          <p:nvPr/>
        </p:nvSpPr>
        <p:spPr>
          <a:xfrm>
            <a:off x="9850678" y="3163123"/>
            <a:ext cx="21565" cy="21564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14965" y="0"/>
                </a:moveTo>
                <a:lnTo>
                  <a:pt x="8285" y="2500"/>
                </a:lnTo>
                <a:lnTo>
                  <a:pt x="3085" y="7387"/>
                </a:lnTo>
                <a:lnTo>
                  <a:pt x="263" y="13674"/>
                </a:lnTo>
                <a:lnTo>
                  <a:pt x="0" y="20560"/>
                </a:lnTo>
                <a:lnTo>
                  <a:pt x="2472" y="27247"/>
                </a:lnTo>
                <a:lnTo>
                  <a:pt x="7375" y="32444"/>
                </a:lnTo>
                <a:lnTo>
                  <a:pt x="13664" y="35261"/>
                </a:lnTo>
                <a:lnTo>
                  <a:pt x="20546" y="35514"/>
                </a:lnTo>
                <a:lnTo>
                  <a:pt x="27226" y="33020"/>
                </a:lnTo>
                <a:lnTo>
                  <a:pt x="32430" y="28132"/>
                </a:lnTo>
                <a:lnTo>
                  <a:pt x="35259" y="21848"/>
                </a:lnTo>
                <a:lnTo>
                  <a:pt x="35522" y="14961"/>
                </a:lnTo>
                <a:lnTo>
                  <a:pt x="33032" y="8266"/>
                </a:lnTo>
                <a:lnTo>
                  <a:pt x="28133" y="3071"/>
                </a:lnTo>
                <a:lnTo>
                  <a:pt x="21845" y="253"/>
                </a:lnTo>
                <a:lnTo>
                  <a:pt x="1496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0" name="bk object 650"/>
          <p:cNvSpPr/>
          <p:nvPr/>
        </p:nvSpPr>
        <p:spPr>
          <a:xfrm>
            <a:off x="9923985" y="2790110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3802" y="0"/>
                </a:moveTo>
                <a:lnTo>
                  <a:pt x="7635" y="2298"/>
                </a:lnTo>
                <a:lnTo>
                  <a:pt x="2840" y="6808"/>
                </a:lnTo>
                <a:lnTo>
                  <a:pt x="238" y="12604"/>
                </a:lnTo>
                <a:lnTo>
                  <a:pt x="0" y="18950"/>
                </a:lnTo>
                <a:lnTo>
                  <a:pt x="2294" y="25112"/>
                </a:lnTo>
                <a:lnTo>
                  <a:pt x="6811" y="29896"/>
                </a:lnTo>
                <a:lnTo>
                  <a:pt x="12609" y="32492"/>
                </a:lnTo>
                <a:lnTo>
                  <a:pt x="18953" y="32731"/>
                </a:lnTo>
                <a:lnTo>
                  <a:pt x="25107" y="30440"/>
                </a:lnTo>
                <a:lnTo>
                  <a:pt x="29898" y="25931"/>
                </a:lnTo>
                <a:lnTo>
                  <a:pt x="32496" y="20137"/>
                </a:lnTo>
                <a:lnTo>
                  <a:pt x="32728" y="13791"/>
                </a:lnTo>
                <a:lnTo>
                  <a:pt x="30422" y="7626"/>
                </a:lnTo>
                <a:lnTo>
                  <a:pt x="25922" y="2840"/>
                </a:lnTo>
                <a:lnTo>
                  <a:pt x="20140" y="239"/>
                </a:lnTo>
                <a:lnTo>
                  <a:pt x="1380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1" name="bk object 651"/>
          <p:cNvSpPr/>
          <p:nvPr/>
        </p:nvSpPr>
        <p:spPr>
          <a:xfrm>
            <a:off x="9983466" y="2417542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6158" y="0"/>
                </a:moveTo>
                <a:lnTo>
                  <a:pt x="2128" y="8716"/>
                </a:lnTo>
                <a:lnTo>
                  <a:pt x="0" y="17937"/>
                </a:lnTo>
                <a:lnTo>
                  <a:pt x="8689" y="31987"/>
                </a:lnTo>
                <a:lnTo>
                  <a:pt x="17937" y="34129"/>
                </a:lnTo>
                <a:lnTo>
                  <a:pt x="31940" y="25413"/>
                </a:lnTo>
                <a:lnTo>
                  <a:pt x="34102" y="16192"/>
                </a:lnTo>
                <a:lnTo>
                  <a:pt x="25407" y="2155"/>
                </a:lnTo>
                <a:lnTo>
                  <a:pt x="1615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2" name="bk object 652"/>
          <p:cNvSpPr/>
          <p:nvPr/>
        </p:nvSpPr>
        <p:spPr>
          <a:xfrm>
            <a:off x="10033311" y="2043582"/>
            <a:ext cx="19639" cy="19638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15114" y="0"/>
                </a:moveTo>
                <a:lnTo>
                  <a:pt x="2020" y="8143"/>
                </a:lnTo>
                <a:lnTo>
                  <a:pt x="0" y="16765"/>
                </a:lnTo>
                <a:lnTo>
                  <a:pt x="8136" y="29879"/>
                </a:lnTo>
                <a:lnTo>
                  <a:pt x="16744" y="31880"/>
                </a:lnTo>
                <a:lnTo>
                  <a:pt x="29872" y="23743"/>
                </a:lnTo>
                <a:lnTo>
                  <a:pt x="31866" y="15128"/>
                </a:lnTo>
                <a:lnTo>
                  <a:pt x="27825" y="8574"/>
                </a:lnTo>
                <a:lnTo>
                  <a:pt x="23729" y="2013"/>
                </a:lnTo>
                <a:lnTo>
                  <a:pt x="1511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3" name="bk object 653"/>
          <p:cNvSpPr/>
          <p:nvPr/>
        </p:nvSpPr>
        <p:spPr>
          <a:xfrm>
            <a:off x="10074160" y="1662748"/>
            <a:ext cx="16559" cy="16558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12898" y="0"/>
                </a:moveTo>
                <a:lnTo>
                  <a:pt x="1710" y="6944"/>
                </a:lnTo>
                <a:lnTo>
                  <a:pt x="0" y="14299"/>
                </a:lnTo>
                <a:lnTo>
                  <a:pt x="6917" y="25467"/>
                </a:lnTo>
                <a:lnTo>
                  <a:pt x="14279" y="27185"/>
                </a:lnTo>
                <a:lnTo>
                  <a:pt x="25461" y="20240"/>
                </a:lnTo>
                <a:lnTo>
                  <a:pt x="27178" y="12898"/>
                </a:lnTo>
                <a:lnTo>
                  <a:pt x="20234" y="1710"/>
                </a:lnTo>
                <a:lnTo>
                  <a:pt x="1289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4" name="bk object 654"/>
          <p:cNvSpPr/>
          <p:nvPr/>
        </p:nvSpPr>
        <p:spPr>
          <a:xfrm>
            <a:off x="8528315" y="6615961"/>
            <a:ext cx="37739" cy="37736"/>
          </a:xfrm>
          <a:custGeom>
            <a:avLst/>
            <a:gdLst/>
            <a:ahLst/>
            <a:cxnLst/>
            <a:rect l="l" t="t" r="r" b="b"/>
            <a:pathLst>
              <a:path w="62230" h="62229">
                <a:moveTo>
                  <a:pt x="26200" y="0"/>
                </a:moveTo>
                <a:lnTo>
                  <a:pt x="14478" y="4357"/>
                </a:lnTo>
                <a:lnTo>
                  <a:pt x="5383" y="12935"/>
                </a:lnTo>
                <a:lnTo>
                  <a:pt x="446" y="23948"/>
                </a:lnTo>
                <a:lnTo>
                  <a:pt x="0" y="36004"/>
                </a:lnTo>
                <a:lnTo>
                  <a:pt x="4374" y="47708"/>
                </a:lnTo>
                <a:lnTo>
                  <a:pt x="12936" y="56816"/>
                </a:lnTo>
                <a:lnTo>
                  <a:pt x="23942" y="61753"/>
                </a:lnTo>
                <a:lnTo>
                  <a:pt x="35995" y="62202"/>
                </a:lnTo>
                <a:lnTo>
                  <a:pt x="47698" y="57845"/>
                </a:lnTo>
                <a:lnTo>
                  <a:pt x="56809" y="49282"/>
                </a:lnTo>
                <a:lnTo>
                  <a:pt x="61753" y="38273"/>
                </a:lnTo>
                <a:lnTo>
                  <a:pt x="62203" y="26210"/>
                </a:lnTo>
                <a:lnTo>
                  <a:pt x="57829" y="14487"/>
                </a:lnTo>
                <a:lnTo>
                  <a:pt x="49270" y="5390"/>
                </a:lnTo>
                <a:lnTo>
                  <a:pt x="38262" y="452"/>
                </a:lnTo>
                <a:lnTo>
                  <a:pt x="2620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5" name="bk object 655"/>
          <p:cNvSpPr/>
          <p:nvPr/>
        </p:nvSpPr>
        <p:spPr>
          <a:xfrm>
            <a:off x="8713086" y="6311104"/>
            <a:ext cx="36584" cy="36581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5325" y="0"/>
                </a:moveTo>
                <a:lnTo>
                  <a:pt x="14011" y="4214"/>
                </a:lnTo>
                <a:lnTo>
                  <a:pt x="5210" y="12487"/>
                </a:lnTo>
                <a:lnTo>
                  <a:pt x="436" y="23120"/>
                </a:lnTo>
                <a:lnTo>
                  <a:pt x="0" y="34766"/>
                </a:lnTo>
                <a:lnTo>
                  <a:pt x="4210" y="46077"/>
                </a:lnTo>
                <a:lnTo>
                  <a:pt x="12486" y="54866"/>
                </a:lnTo>
                <a:lnTo>
                  <a:pt x="23122" y="59640"/>
                </a:lnTo>
                <a:lnTo>
                  <a:pt x="34774" y="60081"/>
                </a:lnTo>
                <a:lnTo>
                  <a:pt x="46100" y="55871"/>
                </a:lnTo>
                <a:lnTo>
                  <a:pt x="54885" y="47594"/>
                </a:lnTo>
                <a:lnTo>
                  <a:pt x="59653" y="36952"/>
                </a:lnTo>
                <a:lnTo>
                  <a:pt x="60087" y="25297"/>
                </a:lnTo>
                <a:lnTo>
                  <a:pt x="55873" y="13981"/>
                </a:lnTo>
                <a:lnTo>
                  <a:pt x="47602" y="5197"/>
                </a:lnTo>
                <a:lnTo>
                  <a:pt x="36970" y="432"/>
                </a:lnTo>
                <a:lnTo>
                  <a:pt x="2532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6" name="bk object 656"/>
          <p:cNvSpPr/>
          <p:nvPr/>
        </p:nvSpPr>
        <p:spPr>
          <a:xfrm>
            <a:off x="8906671" y="5981339"/>
            <a:ext cx="3504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4309" y="0"/>
                </a:moveTo>
                <a:lnTo>
                  <a:pt x="13440" y="4043"/>
                </a:lnTo>
                <a:lnTo>
                  <a:pt x="4995" y="11995"/>
                </a:lnTo>
                <a:lnTo>
                  <a:pt x="414" y="22207"/>
                </a:lnTo>
                <a:lnTo>
                  <a:pt x="0" y="33388"/>
                </a:lnTo>
                <a:lnTo>
                  <a:pt x="4058" y="44242"/>
                </a:lnTo>
                <a:lnTo>
                  <a:pt x="11997" y="52683"/>
                </a:lnTo>
                <a:lnTo>
                  <a:pt x="22200" y="57266"/>
                </a:lnTo>
                <a:lnTo>
                  <a:pt x="33374" y="57687"/>
                </a:lnTo>
                <a:lnTo>
                  <a:pt x="44223" y="53645"/>
                </a:lnTo>
                <a:lnTo>
                  <a:pt x="52671" y="45689"/>
                </a:lnTo>
                <a:lnTo>
                  <a:pt x="57255" y="35476"/>
                </a:lnTo>
                <a:lnTo>
                  <a:pt x="57676" y="24299"/>
                </a:lnTo>
                <a:lnTo>
                  <a:pt x="53632" y="13453"/>
                </a:lnTo>
                <a:lnTo>
                  <a:pt x="45697" y="5004"/>
                </a:lnTo>
                <a:lnTo>
                  <a:pt x="35491" y="420"/>
                </a:lnTo>
                <a:lnTo>
                  <a:pt x="2430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7" name="bk object 657"/>
          <p:cNvSpPr/>
          <p:nvPr/>
        </p:nvSpPr>
        <p:spPr>
          <a:xfrm>
            <a:off x="9099463" y="5630213"/>
            <a:ext cx="33888" cy="33886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3321" y="0"/>
                </a:moveTo>
                <a:lnTo>
                  <a:pt x="12897" y="3876"/>
                </a:lnTo>
                <a:lnTo>
                  <a:pt x="4792" y="11497"/>
                </a:lnTo>
                <a:lnTo>
                  <a:pt x="395" y="21298"/>
                </a:lnTo>
                <a:lnTo>
                  <a:pt x="0" y="32032"/>
                </a:lnTo>
                <a:lnTo>
                  <a:pt x="3898" y="42458"/>
                </a:lnTo>
                <a:lnTo>
                  <a:pt x="11510" y="50551"/>
                </a:lnTo>
                <a:lnTo>
                  <a:pt x="21302" y="54945"/>
                </a:lnTo>
                <a:lnTo>
                  <a:pt x="32027" y="55347"/>
                </a:lnTo>
                <a:lnTo>
                  <a:pt x="42440" y="51464"/>
                </a:lnTo>
                <a:lnTo>
                  <a:pt x="50545" y="43840"/>
                </a:lnTo>
                <a:lnTo>
                  <a:pt x="54944" y="34048"/>
                </a:lnTo>
                <a:lnTo>
                  <a:pt x="55348" y="23322"/>
                </a:lnTo>
                <a:lnTo>
                  <a:pt x="51465" y="12895"/>
                </a:lnTo>
                <a:lnTo>
                  <a:pt x="43841" y="4791"/>
                </a:lnTo>
                <a:lnTo>
                  <a:pt x="34048" y="398"/>
                </a:lnTo>
                <a:lnTo>
                  <a:pt x="2332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8" name="bk object 658"/>
          <p:cNvSpPr/>
          <p:nvPr/>
        </p:nvSpPr>
        <p:spPr>
          <a:xfrm>
            <a:off x="9283898" y="5262600"/>
            <a:ext cx="31963" cy="31960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2145" y="0"/>
                </a:moveTo>
                <a:lnTo>
                  <a:pt x="12244" y="3682"/>
                </a:lnTo>
                <a:lnTo>
                  <a:pt x="4549" y="10935"/>
                </a:lnTo>
                <a:lnTo>
                  <a:pt x="377" y="20243"/>
                </a:lnTo>
                <a:lnTo>
                  <a:pt x="0" y="30433"/>
                </a:lnTo>
                <a:lnTo>
                  <a:pt x="3690" y="40331"/>
                </a:lnTo>
                <a:lnTo>
                  <a:pt x="10927" y="48026"/>
                </a:lnTo>
                <a:lnTo>
                  <a:pt x="20225" y="52199"/>
                </a:lnTo>
                <a:lnTo>
                  <a:pt x="30411" y="52578"/>
                </a:lnTo>
                <a:lnTo>
                  <a:pt x="40312" y="48892"/>
                </a:lnTo>
                <a:lnTo>
                  <a:pt x="48007" y="41654"/>
                </a:lnTo>
                <a:lnTo>
                  <a:pt x="52180" y="32354"/>
                </a:lnTo>
                <a:lnTo>
                  <a:pt x="52559" y="22167"/>
                </a:lnTo>
                <a:lnTo>
                  <a:pt x="48873" y="12270"/>
                </a:lnTo>
                <a:lnTo>
                  <a:pt x="41632" y="4570"/>
                </a:lnTo>
                <a:lnTo>
                  <a:pt x="32332" y="388"/>
                </a:lnTo>
                <a:lnTo>
                  <a:pt x="2214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9" name="bk object 659"/>
          <p:cNvSpPr/>
          <p:nvPr/>
        </p:nvSpPr>
        <p:spPr>
          <a:xfrm>
            <a:off x="9453996" y="4883508"/>
            <a:ext cx="30807" cy="30805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1237" y="0"/>
                </a:moveTo>
                <a:lnTo>
                  <a:pt x="11752" y="3540"/>
                </a:lnTo>
                <a:lnTo>
                  <a:pt x="4369" y="10475"/>
                </a:lnTo>
                <a:lnTo>
                  <a:pt x="366" y="19391"/>
                </a:lnTo>
                <a:lnTo>
                  <a:pt x="0" y="29158"/>
                </a:lnTo>
                <a:lnTo>
                  <a:pt x="3528" y="38647"/>
                </a:lnTo>
                <a:lnTo>
                  <a:pt x="10478" y="46021"/>
                </a:lnTo>
                <a:lnTo>
                  <a:pt x="19403" y="50025"/>
                </a:lnTo>
                <a:lnTo>
                  <a:pt x="29173" y="50394"/>
                </a:lnTo>
                <a:lnTo>
                  <a:pt x="38662" y="46864"/>
                </a:lnTo>
                <a:lnTo>
                  <a:pt x="46032" y="39918"/>
                </a:lnTo>
                <a:lnTo>
                  <a:pt x="50032" y="30996"/>
                </a:lnTo>
                <a:lnTo>
                  <a:pt x="50394" y="21226"/>
                </a:lnTo>
                <a:lnTo>
                  <a:pt x="46852" y="11737"/>
                </a:lnTo>
                <a:lnTo>
                  <a:pt x="39918" y="4366"/>
                </a:lnTo>
                <a:lnTo>
                  <a:pt x="31002" y="364"/>
                </a:lnTo>
                <a:lnTo>
                  <a:pt x="2123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0" name="bk object 660"/>
          <p:cNvSpPr/>
          <p:nvPr/>
        </p:nvSpPr>
        <p:spPr>
          <a:xfrm>
            <a:off x="9606490" y="4498334"/>
            <a:ext cx="29652" cy="29650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0335" y="0"/>
                </a:moveTo>
                <a:lnTo>
                  <a:pt x="11247" y="3383"/>
                </a:lnTo>
                <a:lnTo>
                  <a:pt x="4184" y="10031"/>
                </a:lnTo>
                <a:lnTo>
                  <a:pt x="350" y="18573"/>
                </a:lnTo>
                <a:lnTo>
                  <a:pt x="0" y="27930"/>
                </a:lnTo>
                <a:lnTo>
                  <a:pt x="3386" y="37021"/>
                </a:lnTo>
                <a:lnTo>
                  <a:pt x="10046" y="44084"/>
                </a:lnTo>
                <a:lnTo>
                  <a:pt x="18596" y="47918"/>
                </a:lnTo>
                <a:lnTo>
                  <a:pt x="27956" y="48269"/>
                </a:lnTo>
                <a:lnTo>
                  <a:pt x="37044" y="44882"/>
                </a:lnTo>
                <a:lnTo>
                  <a:pt x="44110" y="38235"/>
                </a:lnTo>
                <a:lnTo>
                  <a:pt x="47945" y="29692"/>
                </a:lnTo>
                <a:lnTo>
                  <a:pt x="48295" y="20335"/>
                </a:lnTo>
                <a:lnTo>
                  <a:pt x="44912" y="11244"/>
                </a:lnTo>
                <a:lnTo>
                  <a:pt x="38248" y="4182"/>
                </a:lnTo>
                <a:lnTo>
                  <a:pt x="29696" y="350"/>
                </a:lnTo>
                <a:lnTo>
                  <a:pt x="2033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1" name="bk object 661"/>
          <p:cNvSpPr/>
          <p:nvPr/>
        </p:nvSpPr>
        <p:spPr>
          <a:xfrm>
            <a:off x="9740148" y="4111805"/>
            <a:ext cx="27727" cy="27725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19168" y="0"/>
                </a:moveTo>
                <a:lnTo>
                  <a:pt x="10605" y="3183"/>
                </a:lnTo>
                <a:lnTo>
                  <a:pt x="3949" y="9448"/>
                </a:lnTo>
                <a:lnTo>
                  <a:pt x="334" y="17501"/>
                </a:lnTo>
                <a:lnTo>
                  <a:pt x="0" y="26319"/>
                </a:lnTo>
                <a:lnTo>
                  <a:pt x="3183" y="34881"/>
                </a:lnTo>
                <a:lnTo>
                  <a:pt x="9460" y="41541"/>
                </a:lnTo>
                <a:lnTo>
                  <a:pt x="17520" y="45157"/>
                </a:lnTo>
                <a:lnTo>
                  <a:pt x="26342" y="45491"/>
                </a:lnTo>
                <a:lnTo>
                  <a:pt x="34908" y="42304"/>
                </a:lnTo>
                <a:lnTo>
                  <a:pt x="41565" y="36045"/>
                </a:lnTo>
                <a:lnTo>
                  <a:pt x="45178" y="27993"/>
                </a:lnTo>
                <a:lnTo>
                  <a:pt x="45505" y="19172"/>
                </a:lnTo>
                <a:lnTo>
                  <a:pt x="42304" y="10605"/>
                </a:lnTo>
                <a:lnTo>
                  <a:pt x="36041" y="3949"/>
                </a:lnTo>
                <a:lnTo>
                  <a:pt x="27988" y="334"/>
                </a:lnTo>
                <a:lnTo>
                  <a:pt x="1916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2" name="bk object 662"/>
          <p:cNvSpPr/>
          <p:nvPr/>
        </p:nvSpPr>
        <p:spPr>
          <a:xfrm>
            <a:off x="9855149" y="3727111"/>
            <a:ext cx="25801" cy="25799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17759" y="0"/>
                </a:moveTo>
                <a:lnTo>
                  <a:pt x="9828" y="2957"/>
                </a:lnTo>
                <a:lnTo>
                  <a:pt x="3654" y="8762"/>
                </a:lnTo>
                <a:lnTo>
                  <a:pt x="303" y="16222"/>
                </a:lnTo>
                <a:lnTo>
                  <a:pt x="0" y="24391"/>
                </a:lnTo>
                <a:lnTo>
                  <a:pt x="2964" y="32325"/>
                </a:lnTo>
                <a:lnTo>
                  <a:pt x="8758" y="38498"/>
                </a:lnTo>
                <a:lnTo>
                  <a:pt x="16213" y="41848"/>
                </a:lnTo>
                <a:lnTo>
                  <a:pt x="24380" y="42153"/>
                </a:lnTo>
                <a:lnTo>
                  <a:pt x="32312" y="39195"/>
                </a:lnTo>
                <a:lnTo>
                  <a:pt x="38485" y="33383"/>
                </a:lnTo>
                <a:lnTo>
                  <a:pt x="41833" y="25921"/>
                </a:lnTo>
                <a:lnTo>
                  <a:pt x="42137" y="17754"/>
                </a:lnTo>
                <a:lnTo>
                  <a:pt x="39175" y="9828"/>
                </a:lnTo>
                <a:lnTo>
                  <a:pt x="33381" y="3654"/>
                </a:lnTo>
                <a:lnTo>
                  <a:pt x="25926" y="305"/>
                </a:lnTo>
                <a:lnTo>
                  <a:pt x="1775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3" name="bk object 663"/>
          <p:cNvSpPr/>
          <p:nvPr/>
        </p:nvSpPr>
        <p:spPr>
          <a:xfrm>
            <a:off x="9952416" y="3345358"/>
            <a:ext cx="24261" cy="24259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16690" y="0"/>
                </a:moveTo>
                <a:lnTo>
                  <a:pt x="9225" y="2777"/>
                </a:lnTo>
                <a:lnTo>
                  <a:pt x="3427" y="8237"/>
                </a:lnTo>
                <a:lnTo>
                  <a:pt x="284" y="15252"/>
                </a:lnTo>
                <a:lnTo>
                  <a:pt x="0" y="22934"/>
                </a:lnTo>
                <a:lnTo>
                  <a:pt x="2779" y="30394"/>
                </a:lnTo>
                <a:lnTo>
                  <a:pt x="8235" y="36192"/>
                </a:lnTo>
                <a:lnTo>
                  <a:pt x="15245" y="39335"/>
                </a:lnTo>
                <a:lnTo>
                  <a:pt x="22922" y="39620"/>
                </a:lnTo>
                <a:lnTo>
                  <a:pt x="30382" y="36840"/>
                </a:lnTo>
                <a:lnTo>
                  <a:pt x="36180" y="31385"/>
                </a:lnTo>
                <a:lnTo>
                  <a:pt x="39324" y="24373"/>
                </a:lnTo>
                <a:lnTo>
                  <a:pt x="39608" y="16690"/>
                </a:lnTo>
                <a:lnTo>
                  <a:pt x="36828" y="9223"/>
                </a:lnTo>
                <a:lnTo>
                  <a:pt x="31376" y="3431"/>
                </a:lnTo>
                <a:lnTo>
                  <a:pt x="24368" y="287"/>
                </a:lnTo>
                <a:lnTo>
                  <a:pt x="1669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4" name="bk object 664"/>
          <p:cNvSpPr/>
          <p:nvPr/>
        </p:nvSpPr>
        <p:spPr>
          <a:xfrm>
            <a:off x="10034598" y="2966913"/>
            <a:ext cx="21950" cy="21949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5065" y="0"/>
                </a:moveTo>
                <a:lnTo>
                  <a:pt x="8342" y="2510"/>
                </a:lnTo>
                <a:lnTo>
                  <a:pt x="3103" y="7426"/>
                </a:lnTo>
                <a:lnTo>
                  <a:pt x="261" y="13751"/>
                </a:lnTo>
                <a:lnTo>
                  <a:pt x="0" y="20680"/>
                </a:lnTo>
                <a:lnTo>
                  <a:pt x="2502" y="27412"/>
                </a:lnTo>
                <a:lnTo>
                  <a:pt x="7434" y="32644"/>
                </a:lnTo>
                <a:lnTo>
                  <a:pt x="13765" y="35485"/>
                </a:lnTo>
                <a:lnTo>
                  <a:pt x="20693" y="35746"/>
                </a:lnTo>
                <a:lnTo>
                  <a:pt x="27417" y="33238"/>
                </a:lnTo>
                <a:lnTo>
                  <a:pt x="32654" y="28314"/>
                </a:lnTo>
                <a:lnTo>
                  <a:pt x="35491" y="21985"/>
                </a:lnTo>
                <a:lnTo>
                  <a:pt x="35742" y="15054"/>
                </a:lnTo>
                <a:lnTo>
                  <a:pt x="33223" y="8323"/>
                </a:lnTo>
                <a:lnTo>
                  <a:pt x="28311" y="3092"/>
                </a:lnTo>
                <a:lnTo>
                  <a:pt x="21990" y="256"/>
                </a:lnTo>
                <a:lnTo>
                  <a:pt x="1506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5" name="bk object 665"/>
          <p:cNvSpPr/>
          <p:nvPr/>
        </p:nvSpPr>
        <p:spPr>
          <a:xfrm>
            <a:off x="10103153" y="2589043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3788" y="0"/>
                </a:moveTo>
                <a:lnTo>
                  <a:pt x="7631" y="2290"/>
                </a:lnTo>
                <a:lnTo>
                  <a:pt x="2840" y="6804"/>
                </a:lnTo>
                <a:lnTo>
                  <a:pt x="240" y="12601"/>
                </a:lnTo>
                <a:lnTo>
                  <a:pt x="0" y="18946"/>
                </a:lnTo>
                <a:lnTo>
                  <a:pt x="2290" y="25104"/>
                </a:lnTo>
                <a:lnTo>
                  <a:pt x="6806" y="29893"/>
                </a:lnTo>
                <a:lnTo>
                  <a:pt x="12598" y="32494"/>
                </a:lnTo>
                <a:lnTo>
                  <a:pt x="18939" y="32732"/>
                </a:lnTo>
                <a:lnTo>
                  <a:pt x="25104" y="30432"/>
                </a:lnTo>
                <a:lnTo>
                  <a:pt x="29884" y="25925"/>
                </a:lnTo>
                <a:lnTo>
                  <a:pt x="32484" y="20134"/>
                </a:lnTo>
                <a:lnTo>
                  <a:pt x="32723" y="13788"/>
                </a:lnTo>
                <a:lnTo>
                  <a:pt x="30418" y="7618"/>
                </a:lnTo>
                <a:lnTo>
                  <a:pt x="25917" y="2835"/>
                </a:lnTo>
                <a:lnTo>
                  <a:pt x="20128" y="238"/>
                </a:lnTo>
                <a:lnTo>
                  <a:pt x="1378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6" name="bk object 666"/>
          <p:cNvSpPr/>
          <p:nvPr/>
        </p:nvSpPr>
        <p:spPr>
          <a:xfrm>
            <a:off x="10159804" y="2208227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4">
                <a:moveTo>
                  <a:pt x="12895" y="0"/>
                </a:moveTo>
                <a:lnTo>
                  <a:pt x="7123" y="2147"/>
                </a:lnTo>
                <a:lnTo>
                  <a:pt x="2653" y="6370"/>
                </a:lnTo>
                <a:lnTo>
                  <a:pt x="223" y="11791"/>
                </a:lnTo>
                <a:lnTo>
                  <a:pt x="0" y="17725"/>
                </a:lnTo>
                <a:lnTo>
                  <a:pt x="2145" y="23486"/>
                </a:lnTo>
                <a:lnTo>
                  <a:pt x="6364" y="27968"/>
                </a:lnTo>
                <a:lnTo>
                  <a:pt x="11790" y="30403"/>
                </a:lnTo>
                <a:lnTo>
                  <a:pt x="17729" y="30629"/>
                </a:lnTo>
                <a:lnTo>
                  <a:pt x="23490" y="28484"/>
                </a:lnTo>
                <a:lnTo>
                  <a:pt x="27979" y="24261"/>
                </a:lnTo>
                <a:lnTo>
                  <a:pt x="30415" y="18839"/>
                </a:lnTo>
                <a:lnTo>
                  <a:pt x="30632" y="12903"/>
                </a:lnTo>
                <a:lnTo>
                  <a:pt x="28468" y="7139"/>
                </a:lnTo>
                <a:lnTo>
                  <a:pt x="24253" y="2652"/>
                </a:lnTo>
                <a:lnTo>
                  <a:pt x="18833" y="220"/>
                </a:lnTo>
                <a:lnTo>
                  <a:pt x="128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7" name="bk object 667"/>
          <p:cNvSpPr/>
          <p:nvPr/>
        </p:nvSpPr>
        <p:spPr>
          <a:xfrm>
            <a:off x="10204639" y="1819105"/>
            <a:ext cx="20025" cy="20023"/>
          </a:xfrm>
          <a:custGeom>
            <a:avLst/>
            <a:gdLst/>
            <a:ahLst/>
            <a:cxnLst/>
            <a:rect l="l" t="t" r="r" b="b"/>
            <a:pathLst>
              <a:path w="33019" h="33019">
                <a:moveTo>
                  <a:pt x="15391" y="0"/>
                </a:moveTo>
                <a:lnTo>
                  <a:pt x="2040" y="8298"/>
                </a:lnTo>
                <a:lnTo>
                  <a:pt x="0" y="17081"/>
                </a:lnTo>
                <a:lnTo>
                  <a:pt x="8271" y="30425"/>
                </a:lnTo>
                <a:lnTo>
                  <a:pt x="17048" y="32486"/>
                </a:lnTo>
                <a:lnTo>
                  <a:pt x="30391" y="24181"/>
                </a:lnTo>
                <a:lnTo>
                  <a:pt x="32439" y="15404"/>
                </a:lnTo>
                <a:lnTo>
                  <a:pt x="24161" y="2047"/>
                </a:lnTo>
                <a:lnTo>
                  <a:pt x="1539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8" name="bk object 668"/>
          <p:cNvSpPr/>
          <p:nvPr/>
        </p:nvSpPr>
        <p:spPr>
          <a:xfrm>
            <a:off x="8793737" y="6438797"/>
            <a:ext cx="38509" cy="38506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26597" y="0"/>
                </a:moveTo>
                <a:lnTo>
                  <a:pt x="14712" y="4425"/>
                </a:lnTo>
                <a:lnTo>
                  <a:pt x="5466" y="13125"/>
                </a:lnTo>
                <a:lnTo>
                  <a:pt x="452" y="24299"/>
                </a:lnTo>
                <a:lnTo>
                  <a:pt x="0" y="36534"/>
                </a:lnTo>
                <a:lnTo>
                  <a:pt x="4440" y="48416"/>
                </a:lnTo>
                <a:lnTo>
                  <a:pt x="13127" y="57661"/>
                </a:lnTo>
                <a:lnTo>
                  <a:pt x="24296" y="62676"/>
                </a:lnTo>
                <a:lnTo>
                  <a:pt x="36534" y="63137"/>
                </a:lnTo>
                <a:lnTo>
                  <a:pt x="48431" y="58715"/>
                </a:lnTo>
                <a:lnTo>
                  <a:pt x="57662" y="50007"/>
                </a:lnTo>
                <a:lnTo>
                  <a:pt x="62669" y="38831"/>
                </a:lnTo>
                <a:lnTo>
                  <a:pt x="63123" y="26599"/>
                </a:lnTo>
                <a:lnTo>
                  <a:pt x="58696" y="14724"/>
                </a:lnTo>
                <a:lnTo>
                  <a:pt x="50008" y="5475"/>
                </a:lnTo>
                <a:lnTo>
                  <a:pt x="38836" y="458"/>
                </a:lnTo>
                <a:lnTo>
                  <a:pt x="2659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9" name="bk object 669"/>
          <p:cNvSpPr/>
          <p:nvPr/>
        </p:nvSpPr>
        <p:spPr>
          <a:xfrm>
            <a:off x="8978820" y="6122131"/>
            <a:ext cx="37739" cy="37736"/>
          </a:xfrm>
          <a:custGeom>
            <a:avLst/>
            <a:gdLst/>
            <a:ahLst/>
            <a:cxnLst/>
            <a:rect l="l" t="t" r="r" b="b"/>
            <a:pathLst>
              <a:path w="62230" h="62229">
                <a:moveTo>
                  <a:pt x="26061" y="0"/>
                </a:moveTo>
                <a:lnTo>
                  <a:pt x="14422" y="4342"/>
                </a:lnTo>
                <a:lnTo>
                  <a:pt x="5362" y="12854"/>
                </a:lnTo>
                <a:lnTo>
                  <a:pt x="447" y="23796"/>
                </a:lnTo>
                <a:lnTo>
                  <a:pt x="0" y="35781"/>
                </a:lnTo>
                <a:lnTo>
                  <a:pt x="4345" y="47423"/>
                </a:lnTo>
                <a:lnTo>
                  <a:pt x="12854" y="56485"/>
                </a:lnTo>
                <a:lnTo>
                  <a:pt x="23797" y="61401"/>
                </a:lnTo>
                <a:lnTo>
                  <a:pt x="35790" y="61846"/>
                </a:lnTo>
                <a:lnTo>
                  <a:pt x="47447" y="57500"/>
                </a:lnTo>
                <a:lnTo>
                  <a:pt x="56506" y="48990"/>
                </a:lnTo>
                <a:lnTo>
                  <a:pt x="61417" y="38045"/>
                </a:lnTo>
                <a:lnTo>
                  <a:pt x="61862" y="26053"/>
                </a:lnTo>
                <a:lnTo>
                  <a:pt x="57524" y="14398"/>
                </a:lnTo>
                <a:lnTo>
                  <a:pt x="48999" y="5354"/>
                </a:lnTo>
                <a:lnTo>
                  <a:pt x="38049" y="446"/>
                </a:lnTo>
                <a:lnTo>
                  <a:pt x="2606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70" name="bk object 670"/>
          <p:cNvSpPr/>
          <p:nvPr/>
        </p:nvSpPr>
        <p:spPr>
          <a:xfrm>
            <a:off x="9168785" y="5783414"/>
            <a:ext cx="3504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4291" y="0"/>
                </a:moveTo>
                <a:lnTo>
                  <a:pt x="13422" y="4043"/>
                </a:lnTo>
                <a:lnTo>
                  <a:pt x="4993" y="11995"/>
                </a:lnTo>
                <a:lnTo>
                  <a:pt x="418" y="22207"/>
                </a:lnTo>
                <a:lnTo>
                  <a:pt x="0" y="33385"/>
                </a:lnTo>
                <a:lnTo>
                  <a:pt x="4040" y="44235"/>
                </a:lnTo>
                <a:lnTo>
                  <a:pt x="11979" y="52684"/>
                </a:lnTo>
                <a:lnTo>
                  <a:pt x="22186" y="57268"/>
                </a:lnTo>
                <a:lnTo>
                  <a:pt x="33370" y="57683"/>
                </a:lnTo>
                <a:lnTo>
                  <a:pt x="44238" y="53625"/>
                </a:lnTo>
                <a:lnTo>
                  <a:pt x="52667" y="45684"/>
                </a:lnTo>
                <a:lnTo>
                  <a:pt x="57242" y="35479"/>
                </a:lnTo>
                <a:lnTo>
                  <a:pt x="57661" y="24303"/>
                </a:lnTo>
                <a:lnTo>
                  <a:pt x="53621" y="13453"/>
                </a:lnTo>
                <a:lnTo>
                  <a:pt x="45682" y="5004"/>
                </a:lnTo>
                <a:lnTo>
                  <a:pt x="35474" y="420"/>
                </a:lnTo>
                <a:lnTo>
                  <a:pt x="2429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71" name="bk object 671"/>
          <p:cNvSpPr/>
          <p:nvPr/>
        </p:nvSpPr>
        <p:spPr>
          <a:xfrm>
            <a:off x="9353138" y="5424752"/>
            <a:ext cx="3504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4161" y="0"/>
                </a:moveTo>
                <a:lnTo>
                  <a:pt x="13372" y="4016"/>
                </a:lnTo>
                <a:lnTo>
                  <a:pt x="4978" y="11918"/>
                </a:lnTo>
                <a:lnTo>
                  <a:pt x="421" y="22069"/>
                </a:lnTo>
                <a:lnTo>
                  <a:pt x="0" y="33186"/>
                </a:lnTo>
                <a:lnTo>
                  <a:pt x="4010" y="43986"/>
                </a:lnTo>
                <a:lnTo>
                  <a:pt x="11916" y="52366"/>
                </a:lnTo>
                <a:lnTo>
                  <a:pt x="22071" y="56915"/>
                </a:lnTo>
                <a:lnTo>
                  <a:pt x="33188" y="57332"/>
                </a:lnTo>
                <a:lnTo>
                  <a:pt x="43986" y="53315"/>
                </a:lnTo>
                <a:lnTo>
                  <a:pt x="52382" y="45413"/>
                </a:lnTo>
                <a:lnTo>
                  <a:pt x="56939" y="35263"/>
                </a:lnTo>
                <a:lnTo>
                  <a:pt x="57353" y="24151"/>
                </a:lnTo>
                <a:lnTo>
                  <a:pt x="53322" y="13366"/>
                </a:lnTo>
                <a:lnTo>
                  <a:pt x="45428" y="4974"/>
                </a:lnTo>
                <a:lnTo>
                  <a:pt x="35277" y="419"/>
                </a:lnTo>
                <a:lnTo>
                  <a:pt x="2416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72" name="bk object 672"/>
          <p:cNvSpPr/>
          <p:nvPr/>
        </p:nvSpPr>
        <p:spPr>
          <a:xfrm>
            <a:off x="9527446" y="5052992"/>
            <a:ext cx="33118" cy="33116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22827" y="0"/>
                </a:moveTo>
                <a:lnTo>
                  <a:pt x="12633" y="3794"/>
                </a:lnTo>
                <a:lnTo>
                  <a:pt x="4698" y="11264"/>
                </a:lnTo>
                <a:lnTo>
                  <a:pt x="391" y="20858"/>
                </a:lnTo>
                <a:lnTo>
                  <a:pt x="0" y="31361"/>
                </a:lnTo>
                <a:lnTo>
                  <a:pt x="3810" y="41555"/>
                </a:lnTo>
                <a:lnTo>
                  <a:pt x="11272" y="49492"/>
                </a:lnTo>
                <a:lnTo>
                  <a:pt x="20858" y="53798"/>
                </a:lnTo>
                <a:lnTo>
                  <a:pt x="31358" y="54190"/>
                </a:lnTo>
                <a:lnTo>
                  <a:pt x="41563" y="50385"/>
                </a:lnTo>
                <a:lnTo>
                  <a:pt x="49495" y="42923"/>
                </a:lnTo>
                <a:lnTo>
                  <a:pt x="53797" y="33337"/>
                </a:lnTo>
                <a:lnTo>
                  <a:pt x="54192" y="22837"/>
                </a:lnTo>
                <a:lnTo>
                  <a:pt x="50401" y="12631"/>
                </a:lnTo>
                <a:lnTo>
                  <a:pt x="42927" y="4696"/>
                </a:lnTo>
                <a:lnTo>
                  <a:pt x="33331" y="393"/>
                </a:lnTo>
                <a:lnTo>
                  <a:pt x="2282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73" name="bk object 673"/>
          <p:cNvSpPr/>
          <p:nvPr/>
        </p:nvSpPr>
        <p:spPr>
          <a:xfrm>
            <a:off x="9686245" y="4671989"/>
            <a:ext cx="31577" cy="31575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1865" y="0"/>
                </a:moveTo>
                <a:lnTo>
                  <a:pt x="12089" y="3649"/>
                </a:lnTo>
                <a:lnTo>
                  <a:pt x="4497" y="10807"/>
                </a:lnTo>
                <a:lnTo>
                  <a:pt x="374" y="20001"/>
                </a:lnTo>
                <a:lnTo>
                  <a:pt x="0" y="30072"/>
                </a:lnTo>
                <a:lnTo>
                  <a:pt x="3649" y="39860"/>
                </a:lnTo>
                <a:lnTo>
                  <a:pt x="10793" y="47456"/>
                </a:lnTo>
                <a:lnTo>
                  <a:pt x="19985" y="51580"/>
                </a:lnTo>
                <a:lnTo>
                  <a:pt x="30053" y="51956"/>
                </a:lnTo>
                <a:lnTo>
                  <a:pt x="39826" y="48307"/>
                </a:lnTo>
                <a:lnTo>
                  <a:pt x="47437" y="41160"/>
                </a:lnTo>
                <a:lnTo>
                  <a:pt x="51568" y="31964"/>
                </a:lnTo>
                <a:lnTo>
                  <a:pt x="51946" y="21887"/>
                </a:lnTo>
                <a:lnTo>
                  <a:pt x="48300" y="12095"/>
                </a:lnTo>
                <a:lnTo>
                  <a:pt x="41138" y="4499"/>
                </a:lnTo>
                <a:lnTo>
                  <a:pt x="31937" y="375"/>
                </a:lnTo>
                <a:lnTo>
                  <a:pt x="2186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74" name="bk object 674"/>
          <p:cNvSpPr/>
          <p:nvPr/>
        </p:nvSpPr>
        <p:spPr>
          <a:xfrm>
            <a:off x="9827922" y="4286929"/>
            <a:ext cx="29652" cy="29650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0353" y="0"/>
                </a:moveTo>
                <a:lnTo>
                  <a:pt x="11266" y="3386"/>
                </a:lnTo>
                <a:lnTo>
                  <a:pt x="4184" y="10034"/>
                </a:lnTo>
                <a:lnTo>
                  <a:pt x="345" y="18576"/>
                </a:lnTo>
                <a:lnTo>
                  <a:pt x="0" y="27933"/>
                </a:lnTo>
                <a:lnTo>
                  <a:pt x="3398" y="37024"/>
                </a:lnTo>
                <a:lnTo>
                  <a:pt x="10043" y="44086"/>
                </a:lnTo>
                <a:lnTo>
                  <a:pt x="18586" y="47918"/>
                </a:lnTo>
                <a:lnTo>
                  <a:pt x="27944" y="48269"/>
                </a:lnTo>
                <a:lnTo>
                  <a:pt x="37036" y="44885"/>
                </a:lnTo>
                <a:lnTo>
                  <a:pt x="44100" y="38237"/>
                </a:lnTo>
                <a:lnTo>
                  <a:pt x="47933" y="29695"/>
                </a:lnTo>
                <a:lnTo>
                  <a:pt x="48284" y="20338"/>
                </a:lnTo>
                <a:lnTo>
                  <a:pt x="44897" y="11247"/>
                </a:lnTo>
                <a:lnTo>
                  <a:pt x="38250" y="4184"/>
                </a:lnTo>
                <a:lnTo>
                  <a:pt x="29708" y="350"/>
                </a:lnTo>
                <a:lnTo>
                  <a:pt x="2035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75" name="bk object 675"/>
          <p:cNvSpPr/>
          <p:nvPr/>
        </p:nvSpPr>
        <p:spPr>
          <a:xfrm>
            <a:off x="9951247" y="3900464"/>
            <a:ext cx="27727" cy="27725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19168" y="0"/>
                </a:moveTo>
                <a:lnTo>
                  <a:pt x="10605" y="3193"/>
                </a:lnTo>
                <a:lnTo>
                  <a:pt x="3949" y="9456"/>
                </a:lnTo>
                <a:lnTo>
                  <a:pt x="334" y="17509"/>
                </a:lnTo>
                <a:lnTo>
                  <a:pt x="0" y="26329"/>
                </a:lnTo>
                <a:lnTo>
                  <a:pt x="3183" y="34892"/>
                </a:lnTo>
                <a:lnTo>
                  <a:pt x="9445" y="41548"/>
                </a:lnTo>
                <a:lnTo>
                  <a:pt x="17496" y="45161"/>
                </a:lnTo>
                <a:lnTo>
                  <a:pt x="26315" y="45492"/>
                </a:lnTo>
                <a:lnTo>
                  <a:pt x="34881" y="42301"/>
                </a:lnTo>
                <a:lnTo>
                  <a:pt x="41549" y="36032"/>
                </a:lnTo>
                <a:lnTo>
                  <a:pt x="45162" y="27980"/>
                </a:lnTo>
                <a:lnTo>
                  <a:pt x="45491" y="19163"/>
                </a:lnTo>
                <a:lnTo>
                  <a:pt x="42304" y="10603"/>
                </a:lnTo>
                <a:lnTo>
                  <a:pt x="36041" y="3945"/>
                </a:lnTo>
                <a:lnTo>
                  <a:pt x="27988" y="331"/>
                </a:lnTo>
                <a:lnTo>
                  <a:pt x="1916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76" name="bk object 676"/>
          <p:cNvSpPr/>
          <p:nvPr/>
        </p:nvSpPr>
        <p:spPr>
          <a:xfrm>
            <a:off x="10056991" y="3514505"/>
            <a:ext cx="26571" cy="26569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18335" y="0"/>
                </a:moveTo>
                <a:lnTo>
                  <a:pt x="10148" y="3057"/>
                </a:lnTo>
                <a:lnTo>
                  <a:pt x="3769" y="9049"/>
                </a:lnTo>
                <a:lnTo>
                  <a:pt x="312" y="16749"/>
                </a:lnTo>
                <a:lnTo>
                  <a:pt x="0" y="25184"/>
                </a:lnTo>
                <a:lnTo>
                  <a:pt x="3055" y="33381"/>
                </a:lnTo>
                <a:lnTo>
                  <a:pt x="9037" y="39754"/>
                </a:lnTo>
                <a:lnTo>
                  <a:pt x="16739" y="43212"/>
                </a:lnTo>
                <a:lnTo>
                  <a:pt x="25178" y="43528"/>
                </a:lnTo>
                <a:lnTo>
                  <a:pt x="33373" y="40474"/>
                </a:lnTo>
                <a:lnTo>
                  <a:pt x="39736" y="34476"/>
                </a:lnTo>
                <a:lnTo>
                  <a:pt x="43193" y="26771"/>
                </a:lnTo>
                <a:lnTo>
                  <a:pt x="43511" y="18335"/>
                </a:lnTo>
                <a:lnTo>
                  <a:pt x="40459" y="10143"/>
                </a:lnTo>
                <a:lnTo>
                  <a:pt x="34466" y="3770"/>
                </a:lnTo>
                <a:lnTo>
                  <a:pt x="26766" y="313"/>
                </a:lnTo>
                <a:lnTo>
                  <a:pt x="1833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77" name="bk object 677"/>
          <p:cNvSpPr/>
          <p:nvPr/>
        </p:nvSpPr>
        <p:spPr>
          <a:xfrm>
            <a:off x="10147498" y="3130041"/>
            <a:ext cx="24261" cy="24259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16695" y="0"/>
                </a:moveTo>
                <a:lnTo>
                  <a:pt x="9225" y="2778"/>
                </a:lnTo>
                <a:lnTo>
                  <a:pt x="3427" y="8237"/>
                </a:lnTo>
                <a:lnTo>
                  <a:pt x="284" y="15250"/>
                </a:lnTo>
                <a:lnTo>
                  <a:pt x="0" y="22932"/>
                </a:lnTo>
                <a:lnTo>
                  <a:pt x="2779" y="30395"/>
                </a:lnTo>
                <a:lnTo>
                  <a:pt x="8238" y="36188"/>
                </a:lnTo>
                <a:lnTo>
                  <a:pt x="15252" y="39335"/>
                </a:lnTo>
                <a:lnTo>
                  <a:pt x="22930" y="39624"/>
                </a:lnTo>
                <a:lnTo>
                  <a:pt x="30382" y="36848"/>
                </a:lnTo>
                <a:lnTo>
                  <a:pt x="36186" y="31390"/>
                </a:lnTo>
                <a:lnTo>
                  <a:pt x="39341" y="24372"/>
                </a:lnTo>
                <a:lnTo>
                  <a:pt x="39636" y="16686"/>
                </a:lnTo>
                <a:lnTo>
                  <a:pt x="36862" y="9224"/>
                </a:lnTo>
                <a:lnTo>
                  <a:pt x="31404" y="3429"/>
                </a:lnTo>
                <a:lnTo>
                  <a:pt x="24385" y="285"/>
                </a:lnTo>
                <a:lnTo>
                  <a:pt x="166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78" name="bk object 678"/>
          <p:cNvSpPr/>
          <p:nvPr/>
        </p:nvSpPr>
        <p:spPr>
          <a:xfrm>
            <a:off x="10223810" y="2744743"/>
            <a:ext cx="22335" cy="22334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5319" y="0"/>
                </a:moveTo>
                <a:lnTo>
                  <a:pt x="8469" y="2544"/>
                </a:lnTo>
                <a:lnTo>
                  <a:pt x="3148" y="7549"/>
                </a:lnTo>
                <a:lnTo>
                  <a:pt x="264" y="13987"/>
                </a:lnTo>
                <a:lnTo>
                  <a:pt x="0" y="21040"/>
                </a:lnTo>
                <a:lnTo>
                  <a:pt x="2541" y="27890"/>
                </a:lnTo>
                <a:lnTo>
                  <a:pt x="7557" y="33213"/>
                </a:lnTo>
                <a:lnTo>
                  <a:pt x="13999" y="36100"/>
                </a:lnTo>
                <a:lnTo>
                  <a:pt x="21051" y="36365"/>
                </a:lnTo>
                <a:lnTo>
                  <a:pt x="27901" y="33818"/>
                </a:lnTo>
                <a:lnTo>
                  <a:pt x="33229" y="28805"/>
                </a:lnTo>
                <a:lnTo>
                  <a:pt x="36121" y="22370"/>
                </a:lnTo>
                <a:lnTo>
                  <a:pt x="36385" y="15322"/>
                </a:lnTo>
                <a:lnTo>
                  <a:pt x="33828" y="8471"/>
                </a:lnTo>
                <a:lnTo>
                  <a:pt x="28816" y="3150"/>
                </a:lnTo>
                <a:lnTo>
                  <a:pt x="22374" y="264"/>
                </a:lnTo>
                <a:lnTo>
                  <a:pt x="1531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79" name="bk object 679"/>
          <p:cNvSpPr/>
          <p:nvPr/>
        </p:nvSpPr>
        <p:spPr>
          <a:xfrm>
            <a:off x="10287379" y="2355529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4361" y="0"/>
                </a:moveTo>
                <a:lnTo>
                  <a:pt x="7933" y="2390"/>
                </a:lnTo>
                <a:lnTo>
                  <a:pt x="2950" y="7088"/>
                </a:lnTo>
                <a:lnTo>
                  <a:pt x="245" y="13126"/>
                </a:lnTo>
                <a:lnTo>
                  <a:pt x="0" y="19738"/>
                </a:lnTo>
                <a:lnTo>
                  <a:pt x="2397" y="26160"/>
                </a:lnTo>
                <a:lnTo>
                  <a:pt x="7085" y="31149"/>
                </a:lnTo>
                <a:lnTo>
                  <a:pt x="13120" y="33856"/>
                </a:lnTo>
                <a:lnTo>
                  <a:pt x="19731" y="34101"/>
                </a:lnTo>
                <a:lnTo>
                  <a:pt x="26147" y="31710"/>
                </a:lnTo>
                <a:lnTo>
                  <a:pt x="31142" y="27016"/>
                </a:lnTo>
                <a:lnTo>
                  <a:pt x="33849" y="20980"/>
                </a:lnTo>
                <a:lnTo>
                  <a:pt x="34096" y="14369"/>
                </a:lnTo>
                <a:lnTo>
                  <a:pt x="31710" y="7947"/>
                </a:lnTo>
                <a:lnTo>
                  <a:pt x="27010" y="2956"/>
                </a:lnTo>
                <a:lnTo>
                  <a:pt x="20974" y="248"/>
                </a:lnTo>
                <a:lnTo>
                  <a:pt x="1436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0" name="bk object 680"/>
          <p:cNvSpPr/>
          <p:nvPr/>
        </p:nvSpPr>
        <p:spPr>
          <a:xfrm>
            <a:off x="10339729" y="1959143"/>
            <a:ext cx="18869" cy="18868"/>
          </a:xfrm>
          <a:custGeom>
            <a:avLst/>
            <a:gdLst/>
            <a:ahLst/>
            <a:cxnLst/>
            <a:rect l="l" t="t" r="r" b="b"/>
            <a:pathLst>
              <a:path w="31115" h="31114">
                <a:moveTo>
                  <a:pt x="12895" y="0"/>
                </a:moveTo>
                <a:lnTo>
                  <a:pt x="7123" y="2147"/>
                </a:lnTo>
                <a:lnTo>
                  <a:pt x="2653" y="6364"/>
                </a:lnTo>
                <a:lnTo>
                  <a:pt x="223" y="11786"/>
                </a:lnTo>
                <a:lnTo>
                  <a:pt x="0" y="17725"/>
                </a:lnTo>
                <a:lnTo>
                  <a:pt x="2145" y="23492"/>
                </a:lnTo>
                <a:lnTo>
                  <a:pt x="6360" y="27974"/>
                </a:lnTo>
                <a:lnTo>
                  <a:pt x="11779" y="30407"/>
                </a:lnTo>
                <a:lnTo>
                  <a:pt x="17718" y="30629"/>
                </a:lnTo>
                <a:lnTo>
                  <a:pt x="23490" y="28477"/>
                </a:lnTo>
                <a:lnTo>
                  <a:pt x="27972" y="24261"/>
                </a:lnTo>
                <a:lnTo>
                  <a:pt x="30399" y="18842"/>
                </a:lnTo>
                <a:lnTo>
                  <a:pt x="30617" y="12903"/>
                </a:lnTo>
                <a:lnTo>
                  <a:pt x="28468" y="7131"/>
                </a:lnTo>
                <a:lnTo>
                  <a:pt x="24253" y="2651"/>
                </a:lnTo>
                <a:lnTo>
                  <a:pt x="18833" y="221"/>
                </a:lnTo>
                <a:lnTo>
                  <a:pt x="128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1" name="bk object 681"/>
          <p:cNvSpPr/>
          <p:nvPr/>
        </p:nvSpPr>
        <p:spPr>
          <a:xfrm>
            <a:off x="8890769" y="6553208"/>
            <a:ext cx="39584" cy="39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2" name="bk object 682"/>
          <p:cNvSpPr/>
          <p:nvPr/>
        </p:nvSpPr>
        <p:spPr>
          <a:xfrm>
            <a:off x="9064765" y="6249539"/>
            <a:ext cx="39406" cy="39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3" name="bk object 683"/>
          <p:cNvSpPr/>
          <p:nvPr/>
        </p:nvSpPr>
        <p:spPr>
          <a:xfrm>
            <a:off x="9248255" y="5922097"/>
            <a:ext cx="38124" cy="38121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26440" y="0"/>
                </a:moveTo>
                <a:lnTo>
                  <a:pt x="14622" y="4396"/>
                </a:lnTo>
                <a:lnTo>
                  <a:pt x="5442" y="13049"/>
                </a:lnTo>
                <a:lnTo>
                  <a:pt x="456" y="24160"/>
                </a:lnTo>
                <a:lnTo>
                  <a:pt x="0" y="36324"/>
                </a:lnTo>
                <a:lnTo>
                  <a:pt x="4410" y="48137"/>
                </a:lnTo>
                <a:lnTo>
                  <a:pt x="13063" y="57332"/>
                </a:lnTo>
                <a:lnTo>
                  <a:pt x="24172" y="62320"/>
                </a:lnTo>
                <a:lnTo>
                  <a:pt x="36336" y="62778"/>
                </a:lnTo>
                <a:lnTo>
                  <a:pt x="48152" y="58382"/>
                </a:lnTo>
                <a:lnTo>
                  <a:pt x="57346" y="49729"/>
                </a:lnTo>
                <a:lnTo>
                  <a:pt x="62332" y="38618"/>
                </a:lnTo>
                <a:lnTo>
                  <a:pt x="62782" y="26454"/>
                </a:lnTo>
                <a:lnTo>
                  <a:pt x="58370" y="14641"/>
                </a:lnTo>
                <a:lnTo>
                  <a:pt x="49727" y="5446"/>
                </a:lnTo>
                <a:lnTo>
                  <a:pt x="38613" y="458"/>
                </a:lnTo>
                <a:lnTo>
                  <a:pt x="2644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4" name="bk object 684"/>
          <p:cNvSpPr/>
          <p:nvPr/>
        </p:nvSpPr>
        <p:spPr>
          <a:xfrm>
            <a:off x="9431987" y="5574271"/>
            <a:ext cx="36199" cy="36196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5029" y="0"/>
                </a:moveTo>
                <a:lnTo>
                  <a:pt x="13852" y="4162"/>
                </a:lnTo>
                <a:lnTo>
                  <a:pt x="5151" y="12336"/>
                </a:lnTo>
                <a:lnTo>
                  <a:pt x="432" y="22851"/>
                </a:lnTo>
                <a:lnTo>
                  <a:pt x="0" y="34368"/>
                </a:lnTo>
                <a:lnTo>
                  <a:pt x="4159" y="45546"/>
                </a:lnTo>
                <a:lnTo>
                  <a:pt x="12336" y="54247"/>
                </a:lnTo>
                <a:lnTo>
                  <a:pt x="22851" y="58967"/>
                </a:lnTo>
                <a:lnTo>
                  <a:pt x="34368" y="59398"/>
                </a:lnTo>
                <a:lnTo>
                  <a:pt x="45550" y="55232"/>
                </a:lnTo>
                <a:lnTo>
                  <a:pt x="54254" y="47047"/>
                </a:lnTo>
                <a:lnTo>
                  <a:pt x="58978" y="36533"/>
                </a:lnTo>
                <a:lnTo>
                  <a:pt x="59410" y="25017"/>
                </a:lnTo>
                <a:lnTo>
                  <a:pt x="55236" y="13828"/>
                </a:lnTo>
                <a:lnTo>
                  <a:pt x="47051" y="5142"/>
                </a:lnTo>
                <a:lnTo>
                  <a:pt x="36539" y="430"/>
                </a:lnTo>
                <a:lnTo>
                  <a:pt x="2502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5" name="bk object 685"/>
          <p:cNvSpPr/>
          <p:nvPr/>
        </p:nvSpPr>
        <p:spPr>
          <a:xfrm>
            <a:off x="9607978" y="5209646"/>
            <a:ext cx="3504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4139" y="0"/>
                </a:moveTo>
                <a:lnTo>
                  <a:pt x="13331" y="4033"/>
                </a:lnTo>
                <a:lnTo>
                  <a:pt x="4955" y="11919"/>
                </a:lnTo>
                <a:lnTo>
                  <a:pt x="410" y="22062"/>
                </a:lnTo>
                <a:lnTo>
                  <a:pt x="0" y="33176"/>
                </a:lnTo>
                <a:lnTo>
                  <a:pt x="4029" y="43976"/>
                </a:lnTo>
                <a:lnTo>
                  <a:pt x="11919" y="52371"/>
                </a:lnTo>
                <a:lnTo>
                  <a:pt x="22063" y="56925"/>
                </a:lnTo>
                <a:lnTo>
                  <a:pt x="33178" y="57337"/>
                </a:lnTo>
                <a:lnTo>
                  <a:pt x="43978" y="53305"/>
                </a:lnTo>
                <a:lnTo>
                  <a:pt x="52373" y="45415"/>
                </a:lnTo>
                <a:lnTo>
                  <a:pt x="56927" y="35272"/>
                </a:lnTo>
                <a:lnTo>
                  <a:pt x="57339" y="24158"/>
                </a:lnTo>
                <a:lnTo>
                  <a:pt x="53307" y="13355"/>
                </a:lnTo>
                <a:lnTo>
                  <a:pt x="45416" y="4961"/>
                </a:lnTo>
                <a:lnTo>
                  <a:pt x="35264" y="409"/>
                </a:lnTo>
                <a:lnTo>
                  <a:pt x="2413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6" name="bk object 686"/>
          <p:cNvSpPr/>
          <p:nvPr/>
        </p:nvSpPr>
        <p:spPr>
          <a:xfrm>
            <a:off x="9771505" y="4833342"/>
            <a:ext cx="33502" cy="33500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23186" y="0"/>
                </a:moveTo>
                <a:lnTo>
                  <a:pt x="12823" y="3860"/>
                </a:lnTo>
                <a:lnTo>
                  <a:pt x="4769" y="11435"/>
                </a:lnTo>
                <a:lnTo>
                  <a:pt x="399" y="21171"/>
                </a:lnTo>
                <a:lnTo>
                  <a:pt x="0" y="31837"/>
                </a:lnTo>
                <a:lnTo>
                  <a:pt x="3858" y="42200"/>
                </a:lnTo>
                <a:lnTo>
                  <a:pt x="11447" y="50252"/>
                </a:lnTo>
                <a:lnTo>
                  <a:pt x="21192" y="54624"/>
                </a:lnTo>
                <a:lnTo>
                  <a:pt x="31861" y="55025"/>
                </a:lnTo>
                <a:lnTo>
                  <a:pt x="42224" y="51165"/>
                </a:lnTo>
                <a:lnTo>
                  <a:pt x="50263" y="43576"/>
                </a:lnTo>
                <a:lnTo>
                  <a:pt x="54625" y="33835"/>
                </a:lnTo>
                <a:lnTo>
                  <a:pt x="55021" y="23176"/>
                </a:lnTo>
                <a:lnTo>
                  <a:pt x="51163" y="12832"/>
                </a:lnTo>
                <a:lnTo>
                  <a:pt x="43588" y="4773"/>
                </a:lnTo>
                <a:lnTo>
                  <a:pt x="33852" y="400"/>
                </a:lnTo>
                <a:lnTo>
                  <a:pt x="2318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7" name="bk object 687"/>
          <p:cNvSpPr/>
          <p:nvPr/>
        </p:nvSpPr>
        <p:spPr>
          <a:xfrm>
            <a:off x="9919511" y="4449726"/>
            <a:ext cx="31963" cy="31960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2027" y="0"/>
                </a:moveTo>
                <a:lnTo>
                  <a:pt x="12190" y="3672"/>
                </a:lnTo>
                <a:lnTo>
                  <a:pt x="4532" y="10865"/>
                </a:lnTo>
                <a:lnTo>
                  <a:pt x="379" y="20115"/>
                </a:lnTo>
                <a:lnTo>
                  <a:pt x="0" y="30252"/>
                </a:lnTo>
                <a:lnTo>
                  <a:pt x="3663" y="40105"/>
                </a:lnTo>
                <a:lnTo>
                  <a:pt x="10871" y="47747"/>
                </a:lnTo>
                <a:lnTo>
                  <a:pt x="20126" y="51893"/>
                </a:lnTo>
                <a:lnTo>
                  <a:pt x="30258" y="52269"/>
                </a:lnTo>
                <a:lnTo>
                  <a:pt x="40096" y="48606"/>
                </a:lnTo>
                <a:lnTo>
                  <a:pt x="47741" y="41410"/>
                </a:lnTo>
                <a:lnTo>
                  <a:pt x="51891" y="32154"/>
                </a:lnTo>
                <a:lnTo>
                  <a:pt x="52269" y="22016"/>
                </a:lnTo>
                <a:lnTo>
                  <a:pt x="48597" y="12172"/>
                </a:lnTo>
                <a:lnTo>
                  <a:pt x="41404" y="4527"/>
                </a:lnTo>
                <a:lnTo>
                  <a:pt x="32156" y="377"/>
                </a:lnTo>
                <a:lnTo>
                  <a:pt x="2202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8" name="bk object 688"/>
          <p:cNvSpPr/>
          <p:nvPr/>
        </p:nvSpPr>
        <p:spPr>
          <a:xfrm>
            <a:off x="10050909" y="4062479"/>
            <a:ext cx="29652" cy="29650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0349" y="0"/>
                </a:moveTo>
                <a:lnTo>
                  <a:pt x="11258" y="3392"/>
                </a:lnTo>
                <a:lnTo>
                  <a:pt x="4191" y="10039"/>
                </a:lnTo>
                <a:lnTo>
                  <a:pt x="351" y="18581"/>
                </a:lnTo>
                <a:lnTo>
                  <a:pt x="0" y="27936"/>
                </a:lnTo>
                <a:lnTo>
                  <a:pt x="3397" y="37023"/>
                </a:lnTo>
                <a:lnTo>
                  <a:pt x="10042" y="44091"/>
                </a:lnTo>
                <a:lnTo>
                  <a:pt x="18585" y="47928"/>
                </a:lnTo>
                <a:lnTo>
                  <a:pt x="27943" y="48280"/>
                </a:lnTo>
                <a:lnTo>
                  <a:pt x="37036" y="44891"/>
                </a:lnTo>
                <a:lnTo>
                  <a:pt x="44099" y="38243"/>
                </a:lnTo>
                <a:lnTo>
                  <a:pt x="47932" y="29701"/>
                </a:lnTo>
                <a:lnTo>
                  <a:pt x="48283" y="20344"/>
                </a:lnTo>
                <a:lnTo>
                  <a:pt x="44896" y="11252"/>
                </a:lnTo>
                <a:lnTo>
                  <a:pt x="38249" y="4187"/>
                </a:lnTo>
                <a:lnTo>
                  <a:pt x="29706" y="351"/>
                </a:lnTo>
                <a:lnTo>
                  <a:pt x="2034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9" name="bk object 689"/>
          <p:cNvSpPr/>
          <p:nvPr/>
        </p:nvSpPr>
        <p:spPr>
          <a:xfrm>
            <a:off x="10165066" y="3672920"/>
            <a:ext cx="27727" cy="27725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19164" y="0"/>
                </a:moveTo>
                <a:lnTo>
                  <a:pt x="10605" y="3190"/>
                </a:lnTo>
                <a:lnTo>
                  <a:pt x="3949" y="9459"/>
                </a:lnTo>
                <a:lnTo>
                  <a:pt x="334" y="17511"/>
                </a:lnTo>
                <a:lnTo>
                  <a:pt x="0" y="26328"/>
                </a:lnTo>
                <a:lnTo>
                  <a:pt x="3183" y="34889"/>
                </a:lnTo>
                <a:lnTo>
                  <a:pt x="9445" y="41554"/>
                </a:lnTo>
                <a:lnTo>
                  <a:pt x="17496" y="45168"/>
                </a:lnTo>
                <a:lnTo>
                  <a:pt x="26315" y="45495"/>
                </a:lnTo>
                <a:lnTo>
                  <a:pt x="34881" y="42298"/>
                </a:lnTo>
                <a:lnTo>
                  <a:pt x="41537" y="36039"/>
                </a:lnTo>
                <a:lnTo>
                  <a:pt x="45152" y="27987"/>
                </a:lnTo>
                <a:lnTo>
                  <a:pt x="45487" y="19166"/>
                </a:lnTo>
                <a:lnTo>
                  <a:pt x="42304" y="10600"/>
                </a:lnTo>
                <a:lnTo>
                  <a:pt x="36029" y="3943"/>
                </a:lnTo>
                <a:lnTo>
                  <a:pt x="27978" y="330"/>
                </a:lnTo>
                <a:lnTo>
                  <a:pt x="1916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0" name="bk object 690"/>
          <p:cNvSpPr/>
          <p:nvPr/>
        </p:nvSpPr>
        <p:spPr>
          <a:xfrm>
            <a:off x="10263107" y="3281639"/>
            <a:ext cx="26571" cy="26569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18337" y="0"/>
                </a:moveTo>
                <a:lnTo>
                  <a:pt x="10144" y="3057"/>
                </a:lnTo>
                <a:lnTo>
                  <a:pt x="3777" y="9052"/>
                </a:lnTo>
                <a:lnTo>
                  <a:pt x="318" y="16757"/>
                </a:lnTo>
                <a:lnTo>
                  <a:pt x="0" y="25193"/>
                </a:lnTo>
                <a:lnTo>
                  <a:pt x="3051" y="33381"/>
                </a:lnTo>
                <a:lnTo>
                  <a:pt x="9051" y="39754"/>
                </a:lnTo>
                <a:lnTo>
                  <a:pt x="16758" y="43212"/>
                </a:lnTo>
                <a:lnTo>
                  <a:pt x="25191" y="43528"/>
                </a:lnTo>
                <a:lnTo>
                  <a:pt x="33369" y="40474"/>
                </a:lnTo>
                <a:lnTo>
                  <a:pt x="39747" y="34486"/>
                </a:lnTo>
                <a:lnTo>
                  <a:pt x="43204" y="26784"/>
                </a:lnTo>
                <a:lnTo>
                  <a:pt x="43514" y="18343"/>
                </a:lnTo>
                <a:lnTo>
                  <a:pt x="40455" y="10143"/>
                </a:lnTo>
                <a:lnTo>
                  <a:pt x="34474" y="3770"/>
                </a:lnTo>
                <a:lnTo>
                  <a:pt x="26775" y="313"/>
                </a:lnTo>
                <a:lnTo>
                  <a:pt x="1833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1" name="bk object 691"/>
          <p:cNvSpPr/>
          <p:nvPr/>
        </p:nvSpPr>
        <p:spPr>
          <a:xfrm>
            <a:off x="10346676" y="2887686"/>
            <a:ext cx="25416" cy="25414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17515" y="0"/>
                </a:moveTo>
                <a:lnTo>
                  <a:pt x="9677" y="2926"/>
                </a:lnTo>
                <a:lnTo>
                  <a:pt x="3600" y="8652"/>
                </a:lnTo>
                <a:lnTo>
                  <a:pt x="300" y="16015"/>
                </a:lnTo>
                <a:lnTo>
                  <a:pt x="0" y="24083"/>
                </a:lnTo>
                <a:lnTo>
                  <a:pt x="2921" y="31923"/>
                </a:lnTo>
                <a:lnTo>
                  <a:pt x="8641" y="38014"/>
                </a:lnTo>
                <a:lnTo>
                  <a:pt x="16001" y="41319"/>
                </a:lnTo>
                <a:lnTo>
                  <a:pt x="24068" y="41622"/>
                </a:lnTo>
                <a:lnTo>
                  <a:pt x="31905" y="38706"/>
                </a:lnTo>
                <a:lnTo>
                  <a:pt x="38001" y="32971"/>
                </a:lnTo>
                <a:lnTo>
                  <a:pt x="41311" y="25602"/>
                </a:lnTo>
                <a:lnTo>
                  <a:pt x="41613" y="17530"/>
                </a:lnTo>
                <a:lnTo>
                  <a:pt x="38688" y="9689"/>
                </a:lnTo>
                <a:lnTo>
                  <a:pt x="32953" y="3601"/>
                </a:lnTo>
                <a:lnTo>
                  <a:pt x="25584" y="298"/>
                </a:lnTo>
                <a:lnTo>
                  <a:pt x="1751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2" name="bk object 692"/>
          <p:cNvSpPr/>
          <p:nvPr/>
        </p:nvSpPr>
        <p:spPr>
          <a:xfrm>
            <a:off x="10418049" y="2489481"/>
            <a:ext cx="22335" cy="22334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5300" y="0"/>
                </a:moveTo>
                <a:lnTo>
                  <a:pt x="8447" y="2548"/>
                </a:lnTo>
                <a:lnTo>
                  <a:pt x="3142" y="7559"/>
                </a:lnTo>
                <a:lnTo>
                  <a:pt x="261" y="13996"/>
                </a:lnTo>
                <a:lnTo>
                  <a:pt x="0" y="21046"/>
                </a:lnTo>
                <a:lnTo>
                  <a:pt x="2553" y="27894"/>
                </a:lnTo>
                <a:lnTo>
                  <a:pt x="7550" y="33216"/>
                </a:lnTo>
                <a:lnTo>
                  <a:pt x="13984" y="36103"/>
                </a:lnTo>
                <a:lnTo>
                  <a:pt x="21036" y="36366"/>
                </a:lnTo>
                <a:lnTo>
                  <a:pt x="27886" y="33815"/>
                </a:lnTo>
                <a:lnTo>
                  <a:pt x="33206" y="28806"/>
                </a:lnTo>
                <a:lnTo>
                  <a:pt x="36091" y="22372"/>
                </a:lnTo>
                <a:lnTo>
                  <a:pt x="36355" y="15323"/>
                </a:lnTo>
                <a:lnTo>
                  <a:pt x="33813" y="8469"/>
                </a:lnTo>
                <a:lnTo>
                  <a:pt x="28798" y="3147"/>
                </a:lnTo>
                <a:lnTo>
                  <a:pt x="22355" y="262"/>
                </a:lnTo>
                <a:lnTo>
                  <a:pt x="1530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3" name="bk object 693"/>
          <p:cNvSpPr/>
          <p:nvPr/>
        </p:nvSpPr>
        <p:spPr>
          <a:xfrm>
            <a:off x="10476100" y="2080903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4361" y="0"/>
                </a:moveTo>
                <a:lnTo>
                  <a:pt x="7933" y="2390"/>
                </a:lnTo>
                <a:lnTo>
                  <a:pt x="2950" y="7088"/>
                </a:lnTo>
                <a:lnTo>
                  <a:pt x="245" y="13126"/>
                </a:lnTo>
                <a:lnTo>
                  <a:pt x="0" y="19738"/>
                </a:lnTo>
                <a:lnTo>
                  <a:pt x="2397" y="26160"/>
                </a:lnTo>
                <a:lnTo>
                  <a:pt x="7096" y="31149"/>
                </a:lnTo>
                <a:lnTo>
                  <a:pt x="13130" y="33856"/>
                </a:lnTo>
                <a:lnTo>
                  <a:pt x="19734" y="34101"/>
                </a:lnTo>
                <a:lnTo>
                  <a:pt x="26147" y="31710"/>
                </a:lnTo>
                <a:lnTo>
                  <a:pt x="31131" y="27016"/>
                </a:lnTo>
                <a:lnTo>
                  <a:pt x="33839" y="20980"/>
                </a:lnTo>
                <a:lnTo>
                  <a:pt x="34092" y="14369"/>
                </a:lnTo>
                <a:lnTo>
                  <a:pt x="31710" y="7947"/>
                </a:lnTo>
                <a:lnTo>
                  <a:pt x="27010" y="2956"/>
                </a:lnTo>
                <a:lnTo>
                  <a:pt x="20974" y="248"/>
                </a:lnTo>
                <a:lnTo>
                  <a:pt x="1436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4" name="bk object 694"/>
          <p:cNvSpPr/>
          <p:nvPr/>
        </p:nvSpPr>
        <p:spPr>
          <a:xfrm>
            <a:off x="10521221" y="1659101"/>
            <a:ext cx="19639" cy="19638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13457" y="0"/>
                </a:moveTo>
                <a:lnTo>
                  <a:pt x="7446" y="2243"/>
                </a:lnTo>
                <a:lnTo>
                  <a:pt x="2770" y="6641"/>
                </a:lnTo>
                <a:lnTo>
                  <a:pt x="232" y="12294"/>
                </a:lnTo>
                <a:lnTo>
                  <a:pt x="0" y="18486"/>
                </a:lnTo>
                <a:lnTo>
                  <a:pt x="2239" y="24498"/>
                </a:lnTo>
                <a:lnTo>
                  <a:pt x="6636" y="29170"/>
                </a:lnTo>
                <a:lnTo>
                  <a:pt x="12288" y="31707"/>
                </a:lnTo>
                <a:lnTo>
                  <a:pt x="18479" y="31937"/>
                </a:lnTo>
                <a:lnTo>
                  <a:pt x="24494" y="29691"/>
                </a:lnTo>
                <a:lnTo>
                  <a:pt x="29172" y="25297"/>
                </a:lnTo>
                <a:lnTo>
                  <a:pt x="31709" y="19644"/>
                </a:lnTo>
                <a:lnTo>
                  <a:pt x="31941" y="13449"/>
                </a:lnTo>
                <a:lnTo>
                  <a:pt x="29700" y="7429"/>
                </a:lnTo>
                <a:lnTo>
                  <a:pt x="25292" y="2762"/>
                </a:lnTo>
                <a:lnTo>
                  <a:pt x="19641" y="229"/>
                </a:lnTo>
                <a:lnTo>
                  <a:pt x="1345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5" name="bk object 695"/>
          <p:cNvSpPr/>
          <p:nvPr/>
        </p:nvSpPr>
        <p:spPr>
          <a:xfrm>
            <a:off x="9003623" y="6656507"/>
            <a:ext cx="39575" cy="395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6" name="bk object 696"/>
          <p:cNvSpPr/>
          <p:nvPr/>
        </p:nvSpPr>
        <p:spPr>
          <a:xfrm>
            <a:off x="9164262" y="6366045"/>
            <a:ext cx="39599" cy="395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7" name="bk object 697"/>
          <p:cNvSpPr/>
          <p:nvPr/>
        </p:nvSpPr>
        <p:spPr>
          <a:xfrm>
            <a:off x="9338877" y="6049935"/>
            <a:ext cx="39588" cy="39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8" name="bk object 698"/>
          <p:cNvSpPr/>
          <p:nvPr/>
        </p:nvSpPr>
        <p:spPr>
          <a:xfrm>
            <a:off x="9518559" y="5711935"/>
            <a:ext cx="38509" cy="38506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26600" y="0"/>
                </a:moveTo>
                <a:lnTo>
                  <a:pt x="14717" y="4425"/>
                </a:lnTo>
                <a:lnTo>
                  <a:pt x="5473" y="13113"/>
                </a:lnTo>
                <a:lnTo>
                  <a:pt x="458" y="24289"/>
                </a:lnTo>
                <a:lnTo>
                  <a:pt x="0" y="36530"/>
                </a:lnTo>
                <a:lnTo>
                  <a:pt x="4425" y="48416"/>
                </a:lnTo>
                <a:lnTo>
                  <a:pt x="13117" y="57661"/>
                </a:lnTo>
                <a:lnTo>
                  <a:pt x="24295" y="62676"/>
                </a:lnTo>
                <a:lnTo>
                  <a:pt x="36542" y="63137"/>
                </a:lnTo>
                <a:lnTo>
                  <a:pt x="48443" y="58715"/>
                </a:lnTo>
                <a:lnTo>
                  <a:pt x="57672" y="50011"/>
                </a:lnTo>
                <a:lnTo>
                  <a:pt x="62679" y="38836"/>
                </a:lnTo>
                <a:lnTo>
                  <a:pt x="63134" y="26603"/>
                </a:lnTo>
                <a:lnTo>
                  <a:pt x="58708" y="14724"/>
                </a:lnTo>
                <a:lnTo>
                  <a:pt x="50008" y="5475"/>
                </a:lnTo>
                <a:lnTo>
                  <a:pt x="38834" y="458"/>
                </a:lnTo>
                <a:lnTo>
                  <a:pt x="2660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9" name="bk object 699"/>
          <p:cNvSpPr/>
          <p:nvPr/>
        </p:nvSpPr>
        <p:spPr>
          <a:xfrm>
            <a:off x="9695116" y="5355632"/>
            <a:ext cx="36584" cy="36581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5175" y="0"/>
                </a:moveTo>
                <a:lnTo>
                  <a:pt x="13932" y="4189"/>
                </a:lnTo>
                <a:lnTo>
                  <a:pt x="5179" y="12411"/>
                </a:lnTo>
                <a:lnTo>
                  <a:pt x="433" y="22983"/>
                </a:lnTo>
                <a:lnTo>
                  <a:pt x="0" y="34568"/>
                </a:lnTo>
                <a:lnTo>
                  <a:pt x="4185" y="45829"/>
                </a:lnTo>
                <a:lnTo>
                  <a:pt x="12409" y="54563"/>
                </a:lnTo>
                <a:lnTo>
                  <a:pt x="22982" y="59301"/>
                </a:lnTo>
                <a:lnTo>
                  <a:pt x="34567" y="59731"/>
                </a:lnTo>
                <a:lnTo>
                  <a:pt x="45826" y="55542"/>
                </a:lnTo>
                <a:lnTo>
                  <a:pt x="54565" y="47319"/>
                </a:lnTo>
                <a:lnTo>
                  <a:pt x="59311" y="36748"/>
                </a:lnTo>
                <a:lnTo>
                  <a:pt x="59742" y="25163"/>
                </a:lnTo>
                <a:lnTo>
                  <a:pt x="55539" y="13902"/>
                </a:lnTo>
                <a:lnTo>
                  <a:pt x="47319" y="5167"/>
                </a:lnTo>
                <a:lnTo>
                  <a:pt x="36751" y="429"/>
                </a:lnTo>
                <a:lnTo>
                  <a:pt x="2517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0" name="bk object 700"/>
          <p:cNvSpPr/>
          <p:nvPr/>
        </p:nvSpPr>
        <p:spPr>
          <a:xfrm>
            <a:off x="9861889" y="4984602"/>
            <a:ext cx="3504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4152" y="0"/>
                </a:moveTo>
                <a:lnTo>
                  <a:pt x="13364" y="4017"/>
                </a:lnTo>
                <a:lnTo>
                  <a:pt x="4969" y="11907"/>
                </a:lnTo>
                <a:lnTo>
                  <a:pt x="413" y="22059"/>
                </a:lnTo>
                <a:lnTo>
                  <a:pt x="0" y="33182"/>
                </a:lnTo>
                <a:lnTo>
                  <a:pt x="4028" y="43987"/>
                </a:lnTo>
                <a:lnTo>
                  <a:pt x="11922" y="52369"/>
                </a:lnTo>
                <a:lnTo>
                  <a:pt x="22073" y="56918"/>
                </a:lnTo>
                <a:lnTo>
                  <a:pt x="33189" y="57334"/>
                </a:lnTo>
                <a:lnTo>
                  <a:pt x="43978" y="53316"/>
                </a:lnTo>
                <a:lnTo>
                  <a:pt x="52373" y="45414"/>
                </a:lnTo>
                <a:lnTo>
                  <a:pt x="56928" y="35262"/>
                </a:lnTo>
                <a:lnTo>
                  <a:pt x="57342" y="24143"/>
                </a:lnTo>
                <a:lnTo>
                  <a:pt x="53313" y="13339"/>
                </a:lnTo>
                <a:lnTo>
                  <a:pt x="45419" y="4963"/>
                </a:lnTo>
                <a:lnTo>
                  <a:pt x="35268" y="416"/>
                </a:lnTo>
                <a:lnTo>
                  <a:pt x="2415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1" name="bk object 701"/>
          <p:cNvSpPr/>
          <p:nvPr/>
        </p:nvSpPr>
        <p:spPr>
          <a:xfrm>
            <a:off x="10015208" y="4603215"/>
            <a:ext cx="33502" cy="33500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23177" y="0"/>
                </a:moveTo>
                <a:lnTo>
                  <a:pt x="12829" y="3861"/>
                </a:lnTo>
                <a:lnTo>
                  <a:pt x="4772" y="11439"/>
                </a:lnTo>
                <a:lnTo>
                  <a:pt x="400" y="21177"/>
                </a:lnTo>
                <a:lnTo>
                  <a:pt x="0" y="31844"/>
                </a:lnTo>
                <a:lnTo>
                  <a:pt x="3857" y="42207"/>
                </a:lnTo>
                <a:lnTo>
                  <a:pt x="11433" y="50258"/>
                </a:lnTo>
                <a:lnTo>
                  <a:pt x="21171" y="54621"/>
                </a:lnTo>
                <a:lnTo>
                  <a:pt x="31837" y="55013"/>
                </a:lnTo>
                <a:lnTo>
                  <a:pt x="42197" y="51152"/>
                </a:lnTo>
                <a:lnTo>
                  <a:pt x="50249" y="43574"/>
                </a:lnTo>
                <a:lnTo>
                  <a:pt x="54622" y="33836"/>
                </a:lnTo>
                <a:lnTo>
                  <a:pt x="55025" y="23172"/>
                </a:lnTo>
                <a:lnTo>
                  <a:pt x="51169" y="12812"/>
                </a:lnTo>
                <a:lnTo>
                  <a:pt x="43587" y="4758"/>
                </a:lnTo>
                <a:lnTo>
                  <a:pt x="33843" y="393"/>
                </a:lnTo>
                <a:lnTo>
                  <a:pt x="2317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2" name="bk object 702"/>
          <p:cNvSpPr/>
          <p:nvPr/>
        </p:nvSpPr>
        <p:spPr>
          <a:xfrm>
            <a:off x="10153134" y="4214979"/>
            <a:ext cx="31963" cy="31960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2010" y="0"/>
                </a:moveTo>
                <a:lnTo>
                  <a:pt x="12172" y="3660"/>
                </a:lnTo>
                <a:lnTo>
                  <a:pt x="4526" y="10867"/>
                </a:lnTo>
                <a:lnTo>
                  <a:pt x="375" y="20121"/>
                </a:lnTo>
                <a:lnTo>
                  <a:pt x="0" y="30253"/>
                </a:lnTo>
                <a:lnTo>
                  <a:pt x="3678" y="40093"/>
                </a:lnTo>
                <a:lnTo>
                  <a:pt x="10866" y="47738"/>
                </a:lnTo>
                <a:lnTo>
                  <a:pt x="20110" y="51888"/>
                </a:lnTo>
                <a:lnTo>
                  <a:pt x="30238" y="52266"/>
                </a:lnTo>
                <a:lnTo>
                  <a:pt x="40078" y="48594"/>
                </a:lnTo>
                <a:lnTo>
                  <a:pt x="47724" y="41402"/>
                </a:lnTo>
                <a:lnTo>
                  <a:pt x="51877" y="32156"/>
                </a:lnTo>
                <a:lnTo>
                  <a:pt x="52262" y="22027"/>
                </a:lnTo>
                <a:lnTo>
                  <a:pt x="48606" y="12187"/>
                </a:lnTo>
                <a:lnTo>
                  <a:pt x="41397" y="4530"/>
                </a:lnTo>
                <a:lnTo>
                  <a:pt x="32142" y="379"/>
                </a:lnTo>
                <a:lnTo>
                  <a:pt x="2201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3" name="bk object 703"/>
          <p:cNvSpPr/>
          <p:nvPr/>
        </p:nvSpPr>
        <p:spPr>
          <a:xfrm>
            <a:off x="10275337" y="3822296"/>
            <a:ext cx="29652" cy="29650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0335" y="0"/>
                </a:moveTo>
                <a:lnTo>
                  <a:pt x="11262" y="3386"/>
                </a:lnTo>
                <a:lnTo>
                  <a:pt x="4184" y="10041"/>
                </a:lnTo>
                <a:lnTo>
                  <a:pt x="345" y="18588"/>
                </a:lnTo>
                <a:lnTo>
                  <a:pt x="0" y="27946"/>
                </a:lnTo>
                <a:lnTo>
                  <a:pt x="3401" y="37038"/>
                </a:lnTo>
                <a:lnTo>
                  <a:pt x="10042" y="44101"/>
                </a:lnTo>
                <a:lnTo>
                  <a:pt x="18579" y="47934"/>
                </a:lnTo>
                <a:lnTo>
                  <a:pt x="27936" y="48285"/>
                </a:lnTo>
                <a:lnTo>
                  <a:pt x="37039" y="44898"/>
                </a:lnTo>
                <a:lnTo>
                  <a:pt x="44090" y="38243"/>
                </a:lnTo>
                <a:lnTo>
                  <a:pt x="47920" y="29697"/>
                </a:lnTo>
                <a:lnTo>
                  <a:pt x="48269" y="20338"/>
                </a:lnTo>
                <a:lnTo>
                  <a:pt x="44873" y="11247"/>
                </a:lnTo>
                <a:lnTo>
                  <a:pt x="38225" y="4184"/>
                </a:lnTo>
                <a:lnTo>
                  <a:pt x="29684" y="350"/>
                </a:lnTo>
                <a:lnTo>
                  <a:pt x="2033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4" name="bk object 704"/>
          <p:cNvSpPr/>
          <p:nvPr/>
        </p:nvSpPr>
        <p:spPr>
          <a:xfrm>
            <a:off x="10381303" y="3424839"/>
            <a:ext cx="28112" cy="28110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19468" y="0"/>
                </a:moveTo>
                <a:lnTo>
                  <a:pt x="10768" y="3249"/>
                </a:lnTo>
                <a:lnTo>
                  <a:pt x="3999" y="9607"/>
                </a:lnTo>
                <a:lnTo>
                  <a:pt x="330" y="17788"/>
                </a:lnTo>
                <a:lnTo>
                  <a:pt x="0" y="26751"/>
                </a:lnTo>
                <a:lnTo>
                  <a:pt x="3245" y="35459"/>
                </a:lnTo>
                <a:lnTo>
                  <a:pt x="9603" y="42222"/>
                </a:lnTo>
                <a:lnTo>
                  <a:pt x="17781" y="45892"/>
                </a:lnTo>
                <a:lnTo>
                  <a:pt x="26738" y="46226"/>
                </a:lnTo>
                <a:lnTo>
                  <a:pt x="35435" y="42983"/>
                </a:lnTo>
                <a:lnTo>
                  <a:pt x="42210" y="36615"/>
                </a:lnTo>
                <a:lnTo>
                  <a:pt x="45886" y="28434"/>
                </a:lnTo>
                <a:lnTo>
                  <a:pt x="46219" y="19472"/>
                </a:lnTo>
                <a:lnTo>
                  <a:pt x="42965" y="10759"/>
                </a:lnTo>
                <a:lnTo>
                  <a:pt x="36603" y="4002"/>
                </a:lnTo>
                <a:lnTo>
                  <a:pt x="28425" y="333"/>
                </a:lnTo>
                <a:lnTo>
                  <a:pt x="1946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5" name="bk object 705"/>
          <p:cNvSpPr/>
          <p:nvPr/>
        </p:nvSpPr>
        <p:spPr>
          <a:xfrm>
            <a:off x="10472743" y="3022430"/>
            <a:ext cx="26571" cy="26569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18337" y="0"/>
                </a:moveTo>
                <a:lnTo>
                  <a:pt x="10148" y="3050"/>
                </a:lnTo>
                <a:lnTo>
                  <a:pt x="3769" y="9044"/>
                </a:lnTo>
                <a:lnTo>
                  <a:pt x="312" y="16748"/>
                </a:lnTo>
                <a:lnTo>
                  <a:pt x="0" y="25188"/>
                </a:lnTo>
                <a:lnTo>
                  <a:pt x="3055" y="33387"/>
                </a:lnTo>
                <a:lnTo>
                  <a:pt x="9040" y="39753"/>
                </a:lnTo>
                <a:lnTo>
                  <a:pt x="16741" y="43208"/>
                </a:lnTo>
                <a:lnTo>
                  <a:pt x="25179" y="43526"/>
                </a:lnTo>
                <a:lnTo>
                  <a:pt x="33373" y="40480"/>
                </a:lnTo>
                <a:lnTo>
                  <a:pt x="39740" y="34482"/>
                </a:lnTo>
                <a:lnTo>
                  <a:pt x="43198" y="26775"/>
                </a:lnTo>
                <a:lnTo>
                  <a:pt x="43514" y="18335"/>
                </a:lnTo>
                <a:lnTo>
                  <a:pt x="40459" y="10136"/>
                </a:lnTo>
                <a:lnTo>
                  <a:pt x="34467" y="3770"/>
                </a:lnTo>
                <a:lnTo>
                  <a:pt x="26768" y="316"/>
                </a:lnTo>
                <a:lnTo>
                  <a:pt x="1833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6" name="bk object 706"/>
          <p:cNvSpPr/>
          <p:nvPr/>
        </p:nvSpPr>
        <p:spPr>
          <a:xfrm>
            <a:off x="10550234" y="2611784"/>
            <a:ext cx="25416" cy="25414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17540" y="0"/>
                </a:moveTo>
                <a:lnTo>
                  <a:pt x="9713" y="2926"/>
                </a:lnTo>
                <a:lnTo>
                  <a:pt x="3608" y="8656"/>
                </a:lnTo>
                <a:lnTo>
                  <a:pt x="299" y="16020"/>
                </a:lnTo>
                <a:lnTo>
                  <a:pt x="0" y="24086"/>
                </a:lnTo>
                <a:lnTo>
                  <a:pt x="2924" y="31923"/>
                </a:lnTo>
                <a:lnTo>
                  <a:pt x="8651" y="38018"/>
                </a:lnTo>
                <a:lnTo>
                  <a:pt x="16023" y="41326"/>
                </a:lnTo>
                <a:lnTo>
                  <a:pt x="24099" y="41628"/>
                </a:lnTo>
                <a:lnTo>
                  <a:pt x="31941" y="38706"/>
                </a:lnTo>
                <a:lnTo>
                  <a:pt x="38032" y="32971"/>
                </a:lnTo>
                <a:lnTo>
                  <a:pt x="41334" y="25602"/>
                </a:lnTo>
                <a:lnTo>
                  <a:pt x="41635" y="17533"/>
                </a:lnTo>
                <a:lnTo>
                  <a:pt x="38724" y="9695"/>
                </a:lnTo>
                <a:lnTo>
                  <a:pt x="32985" y="3604"/>
                </a:lnTo>
                <a:lnTo>
                  <a:pt x="25610" y="299"/>
                </a:lnTo>
                <a:lnTo>
                  <a:pt x="1754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7" name="bk object 707"/>
          <p:cNvSpPr/>
          <p:nvPr/>
        </p:nvSpPr>
        <p:spPr>
          <a:xfrm>
            <a:off x="10614721" y="2191004"/>
            <a:ext cx="23105" cy="23104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5844" y="0"/>
                </a:moveTo>
                <a:lnTo>
                  <a:pt x="8772" y="2638"/>
                </a:lnTo>
                <a:lnTo>
                  <a:pt x="3256" y="7819"/>
                </a:lnTo>
                <a:lnTo>
                  <a:pt x="267" y="14476"/>
                </a:lnTo>
                <a:lnTo>
                  <a:pt x="0" y="21767"/>
                </a:lnTo>
                <a:lnTo>
                  <a:pt x="2649" y="28846"/>
                </a:lnTo>
                <a:lnTo>
                  <a:pt x="7823" y="34348"/>
                </a:lnTo>
                <a:lnTo>
                  <a:pt x="14478" y="37334"/>
                </a:lnTo>
                <a:lnTo>
                  <a:pt x="21765" y="37609"/>
                </a:lnTo>
                <a:lnTo>
                  <a:pt x="28837" y="34976"/>
                </a:lnTo>
                <a:lnTo>
                  <a:pt x="34347" y="29794"/>
                </a:lnTo>
                <a:lnTo>
                  <a:pt x="37337" y="23135"/>
                </a:lnTo>
                <a:lnTo>
                  <a:pt x="37613" y="15841"/>
                </a:lnTo>
                <a:lnTo>
                  <a:pt x="34980" y="8754"/>
                </a:lnTo>
                <a:lnTo>
                  <a:pt x="29791" y="3253"/>
                </a:lnTo>
                <a:lnTo>
                  <a:pt x="23131" y="270"/>
                </a:lnTo>
                <a:lnTo>
                  <a:pt x="1584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8" name="bk object 708"/>
          <p:cNvSpPr/>
          <p:nvPr/>
        </p:nvSpPr>
        <p:spPr>
          <a:xfrm>
            <a:off x="10664333" y="1757825"/>
            <a:ext cx="20795" cy="20793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4376" y="0"/>
                </a:moveTo>
                <a:lnTo>
                  <a:pt x="7960" y="2396"/>
                </a:lnTo>
                <a:lnTo>
                  <a:pt x="2961" y="7092"/>
                </a:lnTo>
                <a:lnTo>
                  <a:pt x="247" y="13125"/>
                </a:lnTo>
                <a:lnTo>
                  <a:pt x="0" y="19733"/>
                </a:lnTo>
                <a:lnTo>
                  <a:pt x="2396" y="26153"/>
                </a:lnTo>
                <a:lnTo>
                  <a:pt x="7096" y="31145"/>
                </a:lnTo>
                <a:lnTo>
                  <a:pt x="13130" y="33854"/>
                </a:lnTo>
                <a:lnTo>
                  <a:pt x="19734" y="34100"/>
                </a:lnTo>
                <a:lnTo>
                  <a:pt x="26146" y="31703"/>
                </a:lnTo>
                <a:lnTo>
                  <a:pt x="31145" y="27009"/>
                </a:lnTo>
                <a:lnTo>
                  <a:pt x="33859" y="20975"/>
                </a:lnTo>
                <a:lnTo>
                  <a:pt x="34107" y="14368"/>
                </a:lnTo>
                <a:lnTo>
                  <a:pt x="31710" y="7953"/>
                </a:lnTo>
                <a:lnTo>
                  <a:pt x="27022" y="2958"/>
                </a:lnTo>
                <a:lnTo>
                  <a:pt x="20987" y="247"/>
                </a:lnTo>
                <a:lnTo>
                  <a:pt x="1437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09" name="bk object 709"/>
          <p:cNvSpPr/>
          <p:nvPr/>
        </p:nvSpPr>
        <p:spPr>
          <a:xfrm>
            <a:off x="9275689" y="6472525"/>
            <a:ext cx="39584" cy="395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10" name="bk object 710"/>
          <p:cNvSpPr/>
          <p:nvPr/>
        </p:nvSpPr>
        <p:spPr>
          <a:xfrm>
            <a:off x="9439814" y="6168690"/>
            <a:ext cx="39582" cy="39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11" name="bk object 711"/>
          <p:cNvSpPr/>
          <p:nvPr/>
        </p:nvSpPr>
        <p:spPr>
          <a:xfrm>
            <a:off x="9613066" y="5840631"/>
            <a:ext cx="39590" cy="395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12" name="bk object 712"/>
          <p:cNvSpPr/>
          <p:nvPr/>
        </p:nvSpPr>
        <p:spPr>
          <a:xfrm>
            <a:off x="9787563" y="5492439"/>
            <a:ext cx="38509" cy="38506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26605" y="0"/>
                </a:moveTo>
                <a:lnTo>
                  <a:pt x="14720" y="4424"/>
                </a:lnTo>
                <a:lnTo>
                  <a:pt x="5475" y="13116"/>
                </a:lnTo>
                <a:lnTo>
                  <a:pt x="458" y="24291"/>
                </a:lnTo>
                <a:lnTo>
                  <a:pt x="0" y="36533"/>
                </a:lnTo>
                <a:lnTo>
                  <a:pt x="4428" y="48422"/>
                </a:lnTo>
                <a:lnTo>
                  <a:pt x="13127" y="57652"/>
                </a:lnTo>
                <a:lnTo>
                  <a:pt x="24298" y="62666"/>
                </a:lnTo>
                <a:lnTo>
                  <a:pt x="36531" y="63124"/>
                </a:lnTo>
                <a:lnTo>
                  <a:pt x="48412" y="58687"/>
                </a:lnTo>
                <a:lnTo>
                  <a:pt x="57661" y="49999"/>
                </a:lnTo>
                <a:lnTo>
                  <a:pt x="62678" y="38830"/>
                </a:lnTo>
                <a:lnTo>
                  <a:pt x="63137" y="26593"/>
                </a:lnTo>
                <a:lnTo>
                  <a:pt x="58711" y="14703"/>
                </a:lnTo>
                <a:lnTo>
                  <a:pt x="50020" y="5469"/>
                </a:lnTo>
                <a:lnTo>
                  <a:pt x="38845" y="458"/>
                </a:lnTo>
                <a:lnTo>
                  <a:pt x="2660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13" name="bk object 713"/>
          <p:cNvSpPr/>
          <p:nvPr/>
        </p:nvSpPr>
        <p:spPr>
          <a:xfrm>
            <a:off x="9956313" y="5127660"/>
            <a:ext cx="36584" cy="36581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5177" y="0"/>
                </a:moveTo>
                <a:lnTo>
                  <a:pt x="13935" y="4188"/>
                </a:lnTo>
                <a:lnTo>
                  <a:pt x="5181" y="12426"/>
                </a:lnTo>
                <a:lnTo>
                  <a:pt x="433" y="23003"/>
                </a:lnTo>
                <a:lnTo>
                  <a:pt x="0" y="34582"/>
                </a:lnTo>
                <a:lnTo>
                  <a:pt x="4188" y="45829"/>
                </a:lnTo>
                <a:lnTo>
                  <a:pt x="12415" y="54567"/>
                </a:lnTo>
                <a:lnTo>
                  <a:pt x="22992" y="59311"/>
                </a:lnTo>
                <a:lnTo>
                  <a:pt x="34576" y="59742"/>
                </a:lnTo>
                <a:lnTo>
                  <a:pt x="45822" y="55541"/>
                </a:lnTo>
                <a:lnTo>
                  <a:pt x="54561" y="47319"/>
                </a:lnTo>
                <a:lnTo>
                  <a:pt x="59311" y="36751"/>
                </a:lnTo>
                <a:lnTo>
                  <a:pt x="59752" y="25174"/>
                </a:lnTo>
                <a:lnTo>
                  <a:pt x="55568" y="13928"/>
                </a:lnTo>
                <a:lnTo>
                  <a:pt x="47331" y="5178"/>
                </a:lnTo>
                <a:lnTo>
                  <a:pt x="36755" y="432"/>
                </a:lnTo>
                <a:lnTo>
                  <a:pt x="2517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14" name="bk object 714"/>
          <p:cNvSpPr/>
          <p:nvPr/>
        </p:nvSpPr>
        <p:spPr>
          <a:xfrm>
            <a:off x="10113907" y="4749436"/>
            <a:ext cx="3504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4153" y="0"/>
                </a:moveTo>
                <a:lnTo>
                  <a:pt x="13349" y="4033"/>
                </a:lnTo>
                <a:lnTo>
                  <a:pt x="4958" y="11923"/>
                </a:lnTo>
                <a:lnTo>
                  <a:pt x="410" y="22072"/>
                </a:lnTo>
                <a:lnTo>
                  <a:pt x="0" y="33187"/>
                </a:lnTo>
                <a:lnTo>
                  <a:pt x="4021" y="43976"/>
                </a:lnTo>
                <a:lnTo>
                  <a:pt x="11911" y="52371"/>
                </a:lnTo>
                <a:lnTo>
                  <a:pt x="22060" y="56929"/>
                </a:lnTo>
                <a:lnTo>
                  <a:pt x="33178" y="57348"/>
                </a:lnTo>
                <a:lnTo>
                  <a:pt x="43970" y="53332"/>
                </a:lnTo>
                <a:lnTo>
                  <a:pt x="52363" y="45426"/>
                </a:lnTo>
                <a:lnTo>
                  <a:pt x="56920" y="35273"/>
                </a:lnTo>
                <a:lnTo>
                  <a:pt x="57342" y="24156"/>
                </a:lnTo>
                <a:lnTo>
                  <a:pt x="53326" y="13355"/>
                </a:lnTo>
                <a:lnTo>
                  <a:pt x="45421" y="4961"/>
                </a:lnTo>
                <a:lnTo>
                  <a:pt x="35270" y="409"/>
                </a:lnTo>
                <a:lnTo>
                  <a:pt x="2415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15" name="bk object 715"/>
          <p:cNvSpPr/>
          <p:nvPr/>
        </p:nvSpPr>
        <p:spPr>
          <a:xfrm>
            <a:off x="10257660" y="4361146"/>
            <a:ext cx="33888" cy="33886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3307" y="0"/>
                </a:moveTo>
                <a:lnTo>
                  <a:pt x="12891" y="3880"/>
                </a:lnTo>
                <a:lnTo>
                  <a:pt x="4791" y="11490"/>
                </a:lnTo>
                <a:lnTo>
                  <a:pt x="400" y="21285"/>
                </a:lnTo>
                <a:lnTo>
                  <a:pt x="0" y="32020"/>
                </a:lnTo>
                <a:lnTo>
                  <a:pt x="3872" y="42449"/>
                </a:lnTo>
                <a:lnTo>
                  <a:pt x="11494" y="50538"/>
                </a:lnTo>
                <a:lnTo>
                  <a:pt x="21295" y="54930"/>
                </a:lnTo>
                <a:lnTo>
                  <a:pt x="32032" y="55331"/>
                </a:lnTo>
                <a:lnTo>
                  <a:pt x="42461" y="51447"/>
                </a:lnTo>
                <a:lnTo>
                  <a:pt x="50550" y="43835"/>
                </a:lnTo>
                <a:lnTo>
                  <a:pt x="54942" y="34042"/>
                </a:lnTo>
                <a:lnTo>
                  <a:pt x="55343" y="23310"/>
                </a:lnTo>
                <a:lnTo>
                  <a:pt x="51460" y="12879"/>
                </a:lnTo>
                <a:lnTo>
                  <a:pt x="43833" y="4790"/>
                </a:lnTo>
                <a:lnTo>
                  <a:pt x="34034" y="400"/>
                </a:lnTo>
                <a:lnTo>
                  <a:pt x="2330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16" name="bk object 716"/>
          <p:cNvSpPr/>
          <p:nvPr/>
        </p:nvSpPr>
        <p:spPr>
          <a:xfrm>
            <a:off x="10386491" y="3965093"/>
            <a:ext cx="32348" cy="32345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2357" y="0"/>
                </a:moveTo>
                <a:lnTo>
                  <a:pt x="12350" y="3729"/>
                </a:lnTo>
                <a:lnTo>
                  <a:pt x="4589" y="11036"/>
                </a:lnTo>
                <a:lnTo>
                  <a:pt x="382" y="20431"/>
                </a:lnTo>
                <a:lnTo>
                  <a:pt x="0" y="30722"/>
                </a:lnTo>
                <a:lnTo>
                  <a:pt x="3715" y="40715"/>
                </a:lnTo>
                <a:lnTo>
                  <a:pt x="11027" y="48480"/>
                </a:lnTo>
                <a:lnTo>
                  <a:pt x="20419" y="52694"/>
                </a:lnTo>
                <a:lnTo>
                  <a:pt x="30704" y="53077"/>
                </a:lnTo>
                <a:lnTo>
                  <a:pt x="40694" y="49350"/>
                </a:lnTo>
                <a:lnTo>
                  <a:pt x="48475" y="42043"/>
                </a:lnTo>
                <a:lnTo>
                  <a:pt x="52700" y="32648"/>
                </a:lnTo>
                <a:lnTo>
                  <a:pt x="53088" y="22358"/>
                </a:lnTo>
                <a:lnTo>
                  <a:pt x="49363" y="12364"/>
                </a:lnTo>
                <a:lnTo>
                  <a:pt x="42050" y="4599"/>
                </a:lnTo>
                <a:lnTo>
                  <a:pt x="32652" y="383"/>
                </a:lnTo>
                <a:lnTo>
                  <a:pt x="2235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17" name="bk object 717"/>
          <p:cNvSpPr/>
          <p:nvPr/>
        </p:nvSpPr>
        <p:spPr>
          <a:xfrm>
            <a:off x="10500476" y="3562201"/>
            <a:ext cx="30422" cy="30420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0963" y="0"/>
                </a:moveTo>
                <a:lnTo>
                  <a:pt x="11588" y="3494"/>
                </a:lnTo>
                <a:lnTo>
                  <a:pt x="4302" y="10348"/>
                </a:lnTo>
                <a:lnTo>
                  <a:pt x="352" y="19163"/>
                </a:lnTo>
                <a:lnTo>
                  <a:pt x="0" y="28818"/>
                </a:lnTo>
                <a:lnTo>
                  <a:pt x="3505" y="38196"/>
                </a:lnTo>
                <a:lnTo>
                  <a:pt x="10349" y="45483"/>
                </a:lnTo>
                <a:lnTo>
                  <a:pt x="19159" y="49436"/>
                </a:lnTo>
                <a:lnTo>
                  <a:pt x="28815" y="49793"/>
                </a:lnTo>
                <a:lnTo>
                  <a:pt x="38194" y="46293"/>
                </a:lnTo>
                <a:lnTo>
                  <a:pt x="45479" y="39440"/>
                </a:lnTo>
                <a:lnTo>
                  <a:pt x="49432" y="30631"/>
                </a:lnTo>
                <a:lnTo>
                  <a:pt x="49793" y="20982"/>
                </a:lnTo>
                <a:lnTo>
                  <a:pt x="46304" y="11610"/>
                </a:lnTo>
                <a:lnTo>
                  <a:pt x="39433" y="4322"/>
                </a:lnTo>
                <a:lnTo>
                  <a:pt x="30615" y="363"/>
                </a:lnTo>
                <a:lnTo>
                  <a:pt x="2096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18" name="bk object 718"/>
          <p:cNvSpPr/>
          <p:nvPr/>
        </p:nvSpPr>
        <p:spPr>
          <a:xfrm>
            <a:off x="10599464" y="3150316"/>
            <a:ext cx="29267" cy="29265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20222" y="0"/>
                </a:moveTo>
                <a:lnTo>
                  <a:pt x="11191" y="3365"/>
                </a:lnTo>
                <a:lnTo>
                  <a:pt x="4163" y="9974"/>
                </a:lnTo>
                <a:lnTo>
                  <a:pt x="350" y="18467"/>
                </a:lnTo>
                <a:lnTo>
                  <a:pt x="0" y="27770"/>
                </a:lnTo>
                <a:lnTo>
                  <a:pt x="3357" y="36808"/>
                </a:lnTo>
                <a:lnTo>
                  <a:pt x="9976" y="43828"/>
                </a:lnTo>
                <a:lnTo>
                  <a:pt x="18475" y="47635"/>
                </a:lnTo>
                <a:lnTo>
                  <a:pt x="27775" y="47980"/>
                </a:lnTo>
                <a:lnTo>
                  <a:pt x="36800" y="44615"/>
                </a:lnTo>
                <a:lnTo>
                  <a:pt x="43829" y="38010"/>
                </a:lnTo>
                <a:lnTo>
                  <a:pt x="47643" y="29520"/>
                </a:lnTo>
                <a:lnTo>
                  <a:pt x="47994" y="20216"/>
                </a:lnTo>
                <a:lnTo>
                  <a:pt x="44634" y="11172"/>
                </a:lnTo>
                <a:lnTo>
                  <a:pt x="38020" y="4152"/>
                </a:lnTo>
                <a:lnTo>
                  <a:pt x="29524" y="345"/>
                </a:lnTo>
                <a:lnTo>
                  <a:pt x="2022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19" name="bk object 719"/>
          <p:cNvSpPr/>
          <p:nvPr/>
        </p:nvSpPr>
        <p:spPr>
          <a:xfrm>
            <a:off x="10684709" y="2728992"/>
            <a:ext cx="26571" cy="26569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18450" y="0"/>
                </a:moveTo>
                <a:lnTo>
                  <a:pt x="10207" y="3066"/>
                </a:lnTo>
                <a:lnTo>
                  <a:pt x="3794" y="9101"/>
                </a:lnTo>
                <a:lnTo>
                  <a:pt x="317" y="16853"/>
                </a:lnTo>
                <a:lnTo>
                  <a:pt x="0" y="25341"/>
                </a:lnTo>
                <a:lnTo>
                  <a:pt x="3067" y="33585"/>
                </a:lnTo>
                <a:lnTo>
                  <a:pt x="9096" y="39994"/>
                </a:lnTo>
                <a:lnTo>
                  <a:pt x="16847" y="43474"/>
                </a:lnTo>
                <a:lnTo>
                  <a:pt x="25335" y="43794"/>
                </a:lnTo>
                <a:lnTo>
                  <a:pt x="33573" y="40719"/>
                </a:lnTo>
                <a:lnTo>
                  <a:pt x="39993" y="34691"/>
                </a:lnTo>
                <a:lnTo>
                  <a:pt x="43479" y="26942"/>
                </a:lnTo>
                <a:lnTo>
                  <a:pt x="43798" y="18451"/>
                </a:lnTo>
                <a:lnTo>
                  <a:pt x="40719" y="10199"/>
                </a:lnTo>
                <a:lnTo>
                  <a:pt x="34693" y="3793"/>
                </a:lnTo>
                <a:lnTo>
                  <a:pt x="26941" y="318"/>
                </a:lnTo>
                <a:lnTo>
                  <a:pt x="1845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20" name="bk object 720"/>
          <p:cNvSpPr/>
          <p:nvPr/>
        </p:nvSpPr>
        <p:spPr>
          <a:xfrm>
            <a:off x="10753981" y="2296175"/>
            <a:ext cx="25416" cy="25414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17649" y="0"/>
                </a:moveTo>
                <a:lnTo>
                  <a:pt x="9767" y="2937"/>
                </a:lnTo>
                <a:lnTo>
                  <a:pt x="3625" y="8710"/>
                </a:lnTo>
                <a:lnTo>
                  <a:pt x="297" y="16127"/>
                </a:lnTo>
                <a:lnTo>
                  <a:pt x="0" y="24247"/>
                </a:lnTo>
                <a:lnTo>
                  <a:pt x="2951" y="32130"/>
                </a:lnTo>
                <a:lnTo>
                  <a:pt x="8718" y="38264"/>
                </a:lnTo>
                <a:lnTo>
                  <a:pt x="16128" y="41588"/>
                </a:lnTo>
                <a:lnTo>
                  <a:pt x="24245" y="41890"/>
                </a:lnTo>
                <a:lnTo>
                  <a:pt x="32130" y="38953"/>
                </a:lnTo>
                <a:lnTo>
                  <a:pt x="38257" y="33184"/>
                </a:lnTo>
                <a:lnTo>
                  <a:pt x="41580" y="25769"/>
                </a:lnTo>
                <a:lnTo>
                  <a:pt x="41882" y="17648"/>
                </a:lnTo>
                <a:lnTo>
                  <a:pt x="38946" y="9761"/>
                </a:lnTo>
                <a:lnTo>
                  <a:pt x="33178" y="3632"/>
                </a:lnTo>
                <a:lnTo>
                  <a:pt x="25766" y="304"/>
                </a:lnTo>
                <a:lnTo>
                  <a:pt x="1764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21" name="bk object 721"/>
          <p:cNvSpPr/>
          <p:nvPr/>
        </p:nvSpPr>
        <p:spPr>
          <a:xfrm>
            <a:off x="10807513" y="1852329"/>
            <a:ext cx="23105" cy="23104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5942" y="0"/>
                </a:moveTo>
                <a:lnTo>
                  <a:pt x="8809" y="2654"/>
                </a:lnTo>
                <a:lnTo>
                  <a:pt x="3276" y="7869"/>
                </a:lnTo>
                <a:lnTo>
                  <a:pt x="273" y="14568"/>
                </a:lnTo>
                <a:lnTo>
                  <a:pt x="0" y="21905"/>
                </a:lnTo>
                <a:lnTo>
                  <a:pt x="2659" y="29038"/>
                </a:lnTo>
                <a:lnTo>
                  <a:pt x="7863" y="34572"/>
                </a:lnTo>
                <a:lnTo>
                  <a:pt x="14559" y="37574"/>
                </a:lnTo>
                <a:lnTo>
                  <a:pt x="21895" y="37848"/>
                </a:lnTo>
                <a:lnTo>
                  <a:pt x="29016" y="35194"/>
                </a:lnTo>
                <a:lnTo>
                  <a:pt x="34563" y="29984"/>
                </a:lnTo>
                <a:lnTo>
                  <a:pt x="37574" y="23287"/>
                </a:lnTo>
                <a:lnTo>
                  <a:pt x="37848" y="15951"/>
                </a:lnTo>
                <a:lnTo>
                  <a:pt x="35186" y="8824"/>
                </a:lnTo>
                <a:lnTo>
                  <a:pt x="29984" y="3279"/>
                </a:lnTo>
                <a:lnTo>
                  <a:pt x="23285" y="273"/>
                </a:lnTo>
                <a:lnTo>
                  <a:pt x="1594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22" name="bk object 722"/>
          <p:cNvSpPr/>
          <p:nvPr/>
        </p:nvSpPr>
        <p:spPr>
          <a:xfrm>
            <a:off x="9398321" y="6569960"/>
            <a:ext cx="39574" cy="395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23" name="bk object 723"/>
          <p:cNvSpPr/>
          <p:nvPr/>
        </p:nvSpPr>
        <p:spPr>
          <a:xfrm>
            <a:off x="9549655" y="6278893"/>
            <a:ext cx="39589" cy="39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24" name="bk object 724"/>
          <p:cNvSpPr/>
          <p:nvPr/>
        </p:nvSpPr>
        <p:spPr>
          <a:xfrm>
            <a:off x="9714998" y="5962022"/>
            <a:ext cx="39598" cy="395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25" name="bk object 725"/>
          <p:cNvSpPr/>
          <p:nvPr/>
        </p:nvSpPr>
        <p:spPr>
          <a:xfrm>
            <a:off x="9885258" y="5622378"/>
            <a:ext cx="39573" cy="395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26" name="bk object 726"/>
          <p:cNvSpPr/>
          <p:nvPr/>
        </p:nvSpPr>
        <p:spPr>
          <a:xfrm>
            <a:off x="10053670" y="5264082"/>
            <a:ext cx="38509" cy="38506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26604" y="0"/>
                </a:moveTo>
                <a:lnTo>
                  <a:pt x="14708" y="4421"/>
                </a:lnTo>
                <a:lnTo>
                  <a:pt x="5474" y="13113"/>
                </a:lnTo>
                <a:lnTo>
                  <a:pt x="458" y="24291"/>
                </a:lnTo>
                <a:lnTo>
                  <a:pt x="0" y="36532"/>
                </a:lnTo>
                <a:lnTo>
                  <a:pt x="4436" y="48419"/>
                </a:lnTo>
                <a:lnTo>
                  <a:pt x="13127" y="57663"/>
                </a:lnTo>
                <a:lnTo>
                  <a:pt x="24302" y="62678"/>
                </a:lnTo>
                <a:lnTo>
                  <a:pt x="36542" y="63137"/>
                </a:lnTo>
                <a:lnTo>
                  <a:pt x="48427" y="58711"/>
                </a:lnTo>
                <a:lnTo>
                  <a:pt x="57659" y="50008"/>
                </a:lnTo>
                <a:lnTo>
                  <a:pt x="62665" y="38836"/>
                </a:lnTo>
                <a:lnTo>
                  <a:pt x="63119" y="26604"/>
                </a:lnTo>
                <a:lnTo>
                  <a:pt x="58692" y="14727"/>
                </a:lnTo>
                <a:lnTo>
                  <a:pt x="50008" y="5478"/>
                </a:lnTo>
                <a:lnTo>
                  <a:pt x="38842" y="460"/>
                </a:lnTo>
                <a:lnTo>
                  <a:pt x="2660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27" name="bk object 727"/>
          <p:cNvSpPr/>
          <p:nvPr/>
        </p:nvSpPr>
        <p:spPr>
          <a:xfrm>
            <a:off x="10214231" y="4890047"/>
            <a:ext cx="36969" cy="36966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25547" y="0"/>
                </a:moveTo>
                <a:lnTo>
                  <a:pt x="14135" y="4253"/>
                </a:lnTo>
                <a:lnTo>
                  <a:pt x="5260" y="12604"/>
                </a:lnTo>
                <a:lnTo>
                  <a:pt x="442" y="23341"/>
                </a:lnTo>
                <a:lnTo>
                  <a:pt x="0" y="35100"/>
                </a:lnTo>
                <a:lnTo>
                  <a:pt x="4253" y="46520"/>
                </a:lnTo>
                <a:lnTo>
                  <a:pt x="12603" y="55393"/>
                </a:lnTo>
                <a:lnTo>
                  <a:pt x="23330" y="60202"/>
                </a:lnTo>
                <a:lnTo>
                  <a:pt x="35078" y="60633"/>
                </a:lnTo>
                <a:lnTo>
                  <a:pt x="46493" y="56374"/>
                </a:lnTo>
                <a:lnTo>
                  <a:pt x="55370" y="48028"/>
                </a:lnTo>
                <a:lnTo>
                  <a:pt x="60189" y="37301"/>
                </a:lnTo>
                <a:lnTo>
                  <a:pt x="60632" y="25550"/>
                </a:lnTo>
                <a:lnTo>
                  <a:pt x="56381" y="14135"/>
                </a:lnTo>
                <a:lnTo>
                  <a:pt x="48019" y="5260"/>
                </a:lnTo>
                <a:lnTo>
                  <a:pt x="37291" y="442"/>
                </a:lnTo>
                <a:lnTo>
                  <a:pt x="2554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28" name="bk object 728"/>
          <p:cNvSpPr/>
          <p:nvPr/>
        </p:nvSpPr>
        <p:spPr>
          <a:xfrm>
            <a:off x="10363440" y="4503392"/>
            <a:ext cx="3504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4176" y="0"/>
                </a:moveTo>
                <a:lnTo>
                  <a:pt x="13372" y="4016"/>
                </a:lnTo>
                <a:lnTo>
                  <a:pt x="4978" y="11918"/>
                </a:lnTo>
                <a:lnTo>
                  <a:pt x="421" y="22069"/>
                </a:lnTo>
                <a:lnTo>
                  <a:pt x="0" y="33186"/>
                </a:lnTo>
                <a:lnTo>
                  <a:pt x="4010" y="43986"/>
                </a:lnTo>
                <a:lnTo>
                  <a:pt x="11916" y="52380"/>
                </a:lnTo>
                <a:lnTo>
                  <a:pt x="22071" y="56928"/>
                </a:lnTo>
                <a:lnTo>
                  <a:pt x="33191" y="57337"/>
                </a:lnTo>
                <a:lnTo>
                  <a:pt x="43993" y="53315"/>
                </a:lnTo>
                <a:lnTo>
                  <a:pt x="52385" y="45425"/>
                </a:lnTo>
                <a:lnTo>
                  <a:pt x="56943" y="35275"/>
                </a:lnTo>
                <a:lnTo>
                  <a:pt x="57365" y="24158"/>
                </a:lnTo>
                <a:lnTo>
                  <a:pt x="53349" y="13366"/>
                </a:lnTo>
                <a:lnTo>
                  <a:pt x="45444" y="4974"/>
                </a:lnTo>
                <a:lnTo>
                  <a:pt x="35293" y="419"/>
                </a:lnTo>
                <a:lnTo>
                  <a:pt x="2417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29" name="bk object 729"/>
          <p:cNvSpPr/>
          <p:nvPr/>
        </p:nvSpPr>
        <p:spPr>
          <a:xfrm>
            <a:off x="10498716" y="4105455"/>
            <a:ext cx="33888" cy="33886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3308" y="0"/>
                </a:moveTo>
                <a:lnTo>
                  <a:pt x="12879" y="3881"/>
                </a:lnTo>
                <a:lnTo>
                  <a:pt x="4790" y="11499"/>
                </a:lnTo>
                <a:lnTo>
                  <a:pt x="400" y="21293"/>
                </a:lnTo>
                <a:lnTo>
                  <a:pt x="0" y="32023"/>
                </a:lnTo>
                <a:lnTo>
                  <a:pt x="3880" y="42449"/>
                </a:lnTo>
                <a:lnTo>
                  <a:pt x="11504" y="50540"/>
                </a:lnTo>
                <a:lnTo>
                  <a:pt x="21298" y="54933"/>
                </a:lnTo>
                <a:lnTo>
                  <a:pt x="32024" y="55334"/>
                </a:lnTo>
                <a:lnTo>
                  <a:pt x="42449" y="51448"/>
                </a:lnTo>
                <a:lnTo>
                  <a:pt x="50539" y="43829"/>
                </a:lnTo>
                <a:lnTo>
                  <a:pt x="54933" y="34039"/>
                </a:lnTo>
                <a:lnTo>
                  <a:pt x="55342" y="23313"/>
                </a:lnTo>
                <a:lnTo>
                  <a:pt x="51474" y="12886"/>
                </a:lnTo>
                <a:lnTo>
                  <a:pt x="43849" y="4791"/>
                </a:lnTo>
                <a:lnTo>
                  <a:pt x="34046" y="399"/>
                </a:lnTo>
                <a:lnTo>
                  <a:pt x="2330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0" name="bk object 730"/>
          <p:cNvSpPr/>
          <p:nvPr/>
        </p:nvSpPr>
        <p:spPr>
          <a:xfrm>
            <a:off x="10619600" y="3696046"/>
            <a:ext cx="33502" cy="33500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23046" y="0"/>
                </a:moveTo>
                <a:lnTo>
                  <a:pt x="12758" y="3835"/>
                </a:lnTo>
                <a:lnTo>
                  <a:pt x="4739" y="11366"/>
                </a:lnTo>
                <a:lnTo>
                  <a:pt x="392" y="21047"/>
                </a:lnTo>
                <a:lnTo>
                  <a:pt x="0" y="31651"/>
                </a:lnTo>
                <a:lnTo>
                  <a:pt x="3847" y="41952"/>
                </a:lnTo>
                <a:lnTo>
                  <a:pt x="11376" y="49961"/>
                </a:lnTo>
                <a:lnTo>
                  <a:pt x="21060" y="54306"/>
                </a:lnTo>
                <a:lnTo>
                  <a:pt x="31669" y="54703"/>
                </a:lnTo>
                <a:lnTo>
                  <a:pt x="41971" y="50864"/>
                </a:lnTo>
                <a:lnTo>
                  <a:pt x="49972" y="43330"/>
                </a:lnTo>
                <a:lnTo>
                  <a:pt x="54315" y="33649"/>
                </a:lnTo>
                <a:lnTo>
                  <a:pt x="54714" y="23046"/>
                </a:lnTo>
                <a:lnTo>
                  <a:pt x="50883" y="12746"/>
                </a:lnTo>
                <a:lnTo>
                  <a:pt x="43338" y="4741"/>
                </a:lnTo>
                <a:lnTo>
                  <a:pt x="33649" y="397"/>
                </a:lnTo>
                <a:lnTo>
                  <a:pt x="2304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1" name="bk object 731"/>
          <p:cNvSpPr/>
          <p:nvPr/>
        </p:nvSpPr>
        <p:spPr>
          <a:xfrm>
            <a:off x="10727233" y="3276249"/>
            <a:ext cx="30422" cy="30420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1095" y="0"/>
                </a:moveTo>
                <a:lnTo>
                  <a:pt x="11655" y="3511"/>
                </a:lnTo>
                <a:lnTo>
                  <a:pt x="4335" y="10412"/>
                </a:lnTo>
                <a:lnTo>
                  <a:pt x="362" y="19277"/>
                </a:lnTo>
                <a:lnTo>
                  <a:pt x="0" y="28986"/>
                </a:lnTo>
                <a:lnTo>
                  <a:pt x="3511" y="38422"/>
                </a:lnTo>
                <a:lnTo>
                  <a:pt x="10413" y="45755"/>
                </a:lnTo>
                <a:lnTo>
                  <a:pt x="19277" y="49735"/>
                </a:lnTo>
                <a:lnTo>
                  <a:pt x="28987" y="50098"/>
                </a:lnTo>
                <a:lnTo>
                  <a:pt x="38423" y="46579"/>
                </a:lnTo>
                <a:lnTo>
                  <a:pt x="45747" y="39676"/>
                </a:lnTo>
                <a:lnTo>
                  <a:pt x="49721" y="30809"/>
                </a:lnTo>
                <a:lnTo>
                  <a:pt x="50082" y="21099"/>
                </a:lnTo>
                <a:lnTo>
                  <a:pt x="46566" y="11668"/>
                </a:lnTo>
                <a:lnTo>
                  <a:pt x="39676" y="4340"/>
                </a:lnTo>
                <a:lnTo>
                  <a:pt x="30810" y="363"/>
                </a:lnTo>
                <a:lnTo>
                  <a:pt x="210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2" name="bk object 732"/>
          <p:cNvSpPr/>
          <p:nvPr/>
        </p:nvSpPr>
        <p:spPr>
          <a:xfrm>
            <a:off x="10818428" y="2844737"/>
            <a:ext cx="29267" cy="29265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20222" y="0"/>
                </a:moveTo>
                <a:lnTo>
                  <a:pt x="11179" y="3366"/>
                </a:lnTo>
                <a:lnTo>
                  <a:pt x="4152" y="9972"/>
                </a:lnTo>
                <a:lnTo>
                  <a:pt x="342" y="18466"/>
                </a:lnTo>
                <a:lnTo>
                  <a:pt x="0" y="27770"/>
                </a:lnTo>
                <a:lnTo>
                  <a:pt x="3373" y="36809"/>
                </a:lnTo>
                <a:lnTo>
                  <a:pt x="9975" y="43830"/>
                </a:lnTo>
                <a:lnTo>
                  <a:pt x="18467" y="47641"/>
                </a:lnTo>
                <a:lnTo>
                  <a:pt x="27773" y="47987"/>
                </a:lnTo>
                <a:lnTo>
                  <a:pt x="36816" y="44615"/>
                </a:lnTo>
                <a:lnTo>
                  <a:pt x="43828" y="38005"/>
                </a:lnTo>
                <a:lnTo>
                  <a:pt x="47632" y="29512"/>
                </a:lnTo>
                <a:lnTo>
                  <a:pt x="47980" y="20213"/>
                </a:lnTo>
                <a:lnTo>
                  <a:pt x="44622" y="11186"/>
                </a:lnTo>
                <a:lnTo>
                  <a:pt x="38012" y="4163"/>
                </a:lnTo>
                <a:lnTo>
                  <a:pt x="29522" y="350"/>
                </a:lnTo>
                <a:lnTo>
                  <a:pt x="2022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3" name="bk object 733"/>
          <p:cNvSpPr/>
          <p:nvPr/>
        </p:nvSpPr>
        <p:spPr>
          <a:xfrm>
            <a:off x="10893133" y="2402436"/>
            <a:ext cx="27727" cy="27725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19047" y="0"/>
                </a:moveTo>
                <a:lnTo>
                  <a:pt x="10526" y="3172"/>
                </a:lnTo>
                <a:lnTo>
                  <a:pt x="3919" y="9395"/>
                </a:lnTo>
                <a:lnTo>
                  <a:pt x="332" y="17396"/>
                </a:lnTo>
                <a:lnTo>
                  <a:pt x="0" y="26160"/>
                </a:lnTo>
                <a:lnTo>
                  <a:pt x="3157" y="34675"/>
                </a:lnTo>
                <a:lnTo>
                  <a:pt x="9390" y="41289"/>
                </a:lnTo>
                <a:lnTo>
                  <a:pt x="17400" y="44879"/>
                </a:lnTo>
                <a:lnTo>
                  <a:pt x="26172" y="45209"/>
                </a:lnTo>
                <a:lnTo>
                  <a:pt x="34694" y="42044"/>
                </a:lnTo>
                <a:lnTo>
                  <a:pt x="41299" y="35814"/>
                </a:lnTo>
                <a:lnTo>
                  <a:pt x="44888" y="27808"/>
                </a:lnTo>
                <a:lnTo>
                  <a:pt x="45213" y="19040"/>
                </a:lnTo>
                <a:lnTo>
                  <a:pt x="42029" y="10521"/>
                </a:lnTo>
                <a:lnTo>
                  <a:pt x="35815" y="3911"/>
                </a:lnTo>
                <a:lnTo>
                  <a:pt x="27816" y="325"/>
                </a:lnTo>
                <a:lnTo>
                  <a:pt x="1904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4" name="bk object 734"/>
          <p:cNvSpPr/>
          <p:nvPr/>
        </p:nvSpPr>
        <p:spPr>
          <a:xfrm>
            <a:off x="10949723" y="1948515"/>
            <a:ext cx="26571" cy="26569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18238" y="0"/>
                </a:moveTo>
                <a:lnTo>
                  <a:pt x="10084" y="3033"/>
                </a:lnTo>
                <a:lnTo>
                  <a:pt x="3756" y="8994"/>
                </a:lnTo>
                <a:lnTo>
                  <a:pt x="318" y="16651"/>
                </a:lnTo>
                <a:lnTo>
                  <a:pt x="0" y="25033"/>
                </a:lnTo>
                <a:lnTo>
                  <a:pt x="3025" y="33169"/>
                </a:lnTo>
                <a:lnTo>
                  <a:pt x="8992" y="39500"/>
                </a:lnTo>
                <a:lnTo>
                  <a:pt x="16650" y="42936"/>
                </a:lnTo>
                <a:lnTo>
                  <a:pt x="25033" y="43249"/>
                </a:lnTo>
                <a:lnTo>
                  <a:pt x="33174" y="40214"/>
                </a:lnTo>
                <a:lnTo>
                  <a:pt x="39507" y="34265"/>
                </a:lnTo>
                <a:lnTo>
                  <a:pt x="42946" y="26612"/>
                </a:lnTo>
                <a:lnTo>
                  <a:pt x="43266" y="18226"/>
                </a:lnTo>
                <a:lnTo>
                  <a:pt x="40240" y="10079"/>
                </a:lnTo>
                <a:lnTo>
                  <a:pt x="34289" y="3750"/>
                </a:lnTo>
                <a:lnTo>
                  <a:pt x="26630" y="315"/>
                </a:lnTo>
                <a:lnTo>
                  <a:pt x="1823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5" name="bk object 735"/>
          <p:cNvSpPr/>
          <p:nvPr/>
        </p:nvSpPr>
        <p:spPr>
          <a:xfrm>
            <a:off x="9526997" y="6662610"/>
            <a:ext cx="39599" cy="395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6" name="bk object 736"/>
          <p:cNvSpPr/>
          <p:nvPr/>
        </p:nvSpPr>
        <p:spPr>
          <a:xfrm>
            <a:off x="9668249" y="6381237"/>
            <a:ext cx="39591" cy="39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7" name="bk object 737"/>
          <p:cNvSpPr/>
          <p:nvPr/>
        </p:nvSpPr>
        <p:spPr>
          <a:xfrm>
            <a:off x="9823411" y="6076292"/>
            <a:ext cx="39604" cy="395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8" name="bk object 738"/>
          <p:cNvSpPr/>
          <p:nvPr/>
        </p:nvSpPr>
        <p:spPr>
          <a:xfrm>
            <a:off x="9988005" y="5746790"/>
            <a:ext cx="39589" cy="39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9" name="bk object 739"/>
          <p:cNvSpPr/>
          <p:nvPr/>
        </p:nvSpPr>
        <p:spPr>
          <a:xfrm>
            <a:off x="10154010" y="5395800"/>
            <a:ext cx="39590" cy="39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0" name="bk object 740"/>
          <p:cNvSpPr/>
          <p:nvPr/>
        </p:nvSpPr>
        <p:spPr>
          <a:xfrm>
            <a:off x="10315899" y="5027119"/>
            <a:ext cx="38509" cy="38506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26588" y="0"/>
                </a:moveTo>
                <a:lnTo>
                  <a:pt x="14691" y="4433"/>
                </a:lnTo>
                <a:lnTo>
                  <a:pt x="5462" y="13124"/>
                </a:lnTo>
                <a:lnTo>
                  <a:pt x="455" y="24295"/>
                </a:lnTo>
                <a:lnTo>
                  <a:pt x="0" y="36534"/>
                </a:lnTo>
                <a:lnTo>
                  <a:pt x="4425" y="48431"/>
                </a:lnTo>
                <a:lnTo>
                  <a:pt x="13116" y="57660"/>
                </a:lnTo>
                <a:lnTo>
                  <a:pt x="24288" y="62667"/>
                </a:lnTo>
                <a:lnTo>
                  <a:pt x="36526" y="63122"/>
                </a:lnTo>
                <a:lnTo>
                  <a:pt x="48410" y="58696"/>
                </a:lnTo>
                <a:lnTo>
                  <a:pt x="57646" y="50005"/>
                </a:lnTo>
                <a:lnTo>
                  <a:pt x="62662" y="38830"/>
                </a:lnTo>
                <a:lnTo>
                  <a:pt x="63119" y="26593"/>
                </a:lnTo>
                <a:lnTo>
                  <a:pt x="58682" y="14712"/>
                </a:lnTo>
                <a:lnTo>
                  <a:pt x="49997" y="5475"/>
                </a:lnTo>
                <a:lnTo>
                  <a:pt x="38828" y="459"/>
                </a:lnTo>
                <a:lnTo>
                  <a:pt x="2658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1" name="bk object 741"/>
          <p:cNvSpPr/>
          <p:nvPr/>
        </p:nvSpPr>
        <p:spPr>
          <a:xfrm>
            <a:off x="10468779" y="4642886"/>
            <a:ext cx="36969" cy="36966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25551" y="0"/>
                </a:moveTo>
                <a:lnTo>
                  <a:pt x="14135" y="4250"/>
                </a:lnTo>
                <a:lnTo>
                  <a:pt x="5260" y="12598"/>
                </a:lnTo>
                <a:lnTo>
                  <a:pt x="442" y="23327"/>
                </a:lnTo>
                <a:lnTo>
                  <a:pt x="0" y="35077"/>
                </a:lnTo>
                <a:lnTo>
                  <a:pt x="4253" y="46490"/>
                </a:lnTo>
                <a:lnTo>
                  <a:pt x="12607" y="55368"/>
                </a:lnTo>
                <a:lnTo>
                  <a:pt x="23344" y="60186"/>
                </a:lnTo>
                <a:lnTo>
                  <a:pt x="35104" y="60629"/>
                </a:lnTo>
                <a:lnTo>
                  <a:pt x="46527" y="56378"/>
                </a:lnTo>
                <a:lnTo>
                  <a:pt x="55396" y="48031"/>
                </a:lnTo>
                <a:lnTo>
                  <a:pt x="60204" y="37302"/>
                </a:lnTo>
                <a:lnTo>
                  <a:pt x="60636" y="25551"/>
                </a:lnTo>
                <a:lnTo>
                  <a:pt x="56381" y="14139"/>
                </a:lnTo>
                <a:lnTo>
                  <a:pt x="48033" y="5261"/>
                </a:lnTo>
                <a:lnTo>
                  <a:pt x="37304" y="442"/>
                </a:lnTo>
                <a:lnTo>
                  <a:pt x="2555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2" name="bk object 742"/>
          <p:cNvSpPr/>
          <p:nvPr/>
        </p:nvSpPr>
        <p:spPr>
          <a:xfrm>
            <a:off x="10609935" y="4242941"/>
            <a:ext cx="36584" cy="36581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5410" y="0"/>
                </a:moveTo>
                <a:lnTo>
                  <a:pt x="14055" y="4228"/>
                </a:lnTo>
                <a:lnTo>
                  <a:pt x="5231" y="12529"/>
                </a:lnTo>
                <a:lnTo>
                  <a:pt x="440" y="23203"/>
                </a:lnTo>
                <a:lnTo>
                  <a:pt x="0" y="34894"/>
                </a:lnTo>
                <a:lnTo>
                  <a:pt x="4228" y="46245"/>
                </a:lnTo>
                <a:lnTo>
                  <a:pt x="12529" y="55069"/>
                </a:lnTo>
                <a:lnTo>
                  <a:pt x="23204" y="59859"/>
                </a:lnTo>
                <a:lnTo>
                  <a:pt x="34897" y="60301"/>
                </a:lnTo>
                <a:lnTo>
                  <a:pt x="46252" y="56079"/>
                </a:lnTo>
                <a:lnTo>
                  <a:pt x="55075" y="47764"/>
                </a:lnTo>
                <a:lnTo>
                  <a:pt x="59861" y="37090"/>
                </a:lnTo>
                <a:lnTo>
                  <a:pt x="60293" y="25406"/>
                </a:lnTo>
                <a:lnTo>
                  <a:pt x="56052" y="14055"/>
                </a:lnTo>
                <a:lnTo>
                  <a:pt x="47766" y="5231"/>
                </a:lnTo>
                <a:lnTo>
                  <a:pt x="37100" y="440"/>
                </a:lnTo>
                <a:lnTo>
                  <a:pt x="2541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3" name="bk object 743"/>
          <p:cNvSpPr/>
          <p:nvPr/>
        </p:nvSpPr>
        <p:spPr>
          <a:xfrm>
            <a:off x="10739321" y="3828995"/>
            <a:ext cx="34658" cy="34656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4026" y="0"/>
                </a:moveTo>
                <a:lnTo>
                  <a:pt x="13290" y="3996"/>
                </a:lnTo>
                <a:lnTo>
                  <a:pt x="4945" y="11843"/>
                </a:lnTo>
                <a:lnTo>
                  <a:pt x="417" y="21934"/>
                </a:lnTo>
                <a:lnTo>
                  <a:pt x="0" y="32985"/>
                </a:lnTo>
                <a:lnTo>
                  <a:pt x="3988" y="43716"/>
                </a:lnTo>
                <a:lnTo>
                  <a:pt x="11845" y="52063"/>
                </a:lnTo>
                <a:lnTo>
                  <a:pt x="21943" y="56595"/>
                </a:lnTo>
                <a:lnTo>
                  <a:pt x="33002" y="57009"/>
                </a:lnTo>
                <a:lnTo>
                  <a:pt x="43742" y="53005"/>
                </a:lnTo>
                <a:lnTo>
                  <a:pt x="52086" y="45158"/>
                </a:lnTo>
                <a:lnTo>
                  <a:pt x="56611" y="35069"/>
                </a:lnTo>
                <a:lnTo>
                  <a:pt x="57018" y="24018"/>
                </a:lnTo>
                <a:lnTo>
                  <a:pt x="53010" y="13284"/>
                </a:lnTo>
                <a:lnTo>
                  <a:pt x="45169" y="4940"/>
                </a:lnTo>
                <a:lnTo>
                  <a:pt x="35080" y="413"/>
                </a:lnTo>
                <a:lnTo>
                  <a:pt x="2402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4" name="bk object 744"/>
          <p:cNvSpPr/>
          <p:nvPr/>
        </p:nvSpPr>
        <p:spPr>
          <a:xfrm>
            <a:off x="10853399" y="3401800"/>
            <a:ext cx="33502" cy="33500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23031" y="0"/>
                </a:moveTo>
                <a:lnTo>
                  <a:pt x="12728" y="3840"/>
                </a:lnTo>
                <a:lnTo>
                  <a:pt x="4728" y="11374"/>
                </a:lnTo>
                <a:lnTo>
                  <a:pt x="390" y="21055"/>
                </a:lnTo>
                <a:lnTo>
                  <a:pt x="0" y="31658"/>
                </a:lnTo>
                <a:lnTo>
                  <a:pt x="3844" y="41958"/>
                </a:lnTo>
                <a:lnTo>
                  <a:pt x="11369" y="49967"/>
                </a:lnTo>
                <a:lnTo>
                  <a:pt x="21047" y="54312"/>
                </a:lnTo>
                <a:lnTo>
                  <a:pt x="31654" y="54708"/>
                </a:lnTo>
                <a:lnTo>
                  <a:pt x="41968" y="50869"/>
                </a:lnTo>
                <a:lnTo>
                  <a:pt x="49972" y="43338"/>
                </a:lnTo>
                <a:lnTo>
                  <a:pt x="54314" y="33657"/>
                </a:lnTo>
                <a:lnTo>
                  <a:pt x="54703" y="23052"/>
                </a:lnTo>
                <a:lnTo>
                  <a:pt x="50852" y="12752"/>
                </a:lnTo>
                <a:lnTo>
                  <a:pt x="43323" y="4745"/>
                </a:lnTo>
                <a:lnTo>
                  <a:pt x="33639" y="398"/>
                </a:lnTo>
                <a:lnTo>
                  <a:pt x="2303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5" name="bk object 745"/>
          <p:cNvSpPr/>
          <p:nvPr/>
        </p:nvSpPr>
        <p:spPr>
          <a:xfrm>
            <a:off x="10951562" y="2963553"/>
            <a:ext cx="30422" cy="30420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1090" y="0"/>
                </a:moveTo>
                <a:lnTo>
                  <a:pt x="11651" y="3505"/>
                </a:lnTo>
                <a:lnTo>
                  <a:pt x="4334" y="10409"/>
                </a:lnTo>
                <a:lnTo>
                  <a:pt x="361" y="19276"/>
                </a:lnTo>
                <a:lnTo>
                  <a:pt x="0" y="28986"/>
                </a:lnTo>
                <a:lnTo>
                  <a:pt x="3514" y="38417"/>
                </a:lnTo>
                <a:lnTo>
                  <a:pt x="10412" y="45750"/>
                </a:lnTo>
                <a:lnTo>
                  <a:pt x="19275" y="49731"/>
                </a:lnTo>
                <a:lnTo>
                  <a:pt x="28986" y="50098"/>
                </a:lnTo>
                <a:lnTo>
                  <a:pt x="38426" y="46587"/>
                </a:lnTo>
                <a:lnTo>
                  <a:pt x="45747" y="39685"/>
                </a:lnTo>
                <a:lnTo>
                  <a:pt x="49721" y="30819"/>
                </a:lnTo>
                <a:lnTo>
                  <a:pt x="50081" y="21109"/>
                </a:lnTo>
                <a:lnTo>
                  <a:pt x="46562" y="11676"/>
                </a:lnTo>
                <a:lnTo>
                  <a:pt x="39662" y="4342"/>
                </a:lnTo>
                <a:lnTo>
                  <a:pt x="30799" y="364"/>
                </a:lnTo>
                <a:lnTo>
                  <a:pt x="2109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6" name="bk object 746"/>
          <p:cNvSpPr/>
          <p:nvPr/>
        </p:nvSpPr>
        <p:spPr>
          <a:xfrm>
            <a:off x="11031106" y="2513270"/>
            <a:ext cx="29267" cy="29265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20211" y="0"/>
                </a:moveTo>
                <a:lnTo>
                  <a:pt x="11179" y="3366"/>
                </a:lnTo>
                <a:lnTo>
                  <a:pt x="4152" y="9978"/>
                </a:lnTo>
                <a:lnTo>
                  <a:pt x="342" y="18471"/>
                </a:lnTo>
                <a:lnTo>
                  <a:pt x="0" y="27772"/>
                </a:lnTo>
                <a:lnTo>
                  <a:pt x="3373" y="36809"/>
                </a:lnTo>
                <a:lnTo>
                  <a:pt x="9973" y="43828"/>
                </a:lnTo>
                <a:lnTo>
                  <a:pt x="18465" y="47640"/>
                </a:lnTo>
                <a:lnTo>
                  <a:pt x="27772" y="47991"/>
                </a:lnTo>
                <a:lnTo>
                  <a:pt x="36816" y="44629"/>
                </a:lnTo>
                <a:lnTo>
                  <a:pt x="43831" y="38019"/>
                </a:lnTo>
                <a:lnTo>
                  <a:pt x="47642" y="29524"/>
                </a:lnTo>
                <a:lnTo>
                  <a:pt x="47992" y="20221"/>
                </a:lnTo>
                <a:lnTo>
                  <a:pt x="44622" y="11186"/>
                </a:lnTo>
                <a:lnTo>
                  <a:pt x="38008" y="4163"/>
                </a:lnTo>
                <a:lnTo>
                  <a:pt x="29512" y="350"/>
                </a:lnTo>
                <a:lnTo>
                  <a:pt x="2021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7" name="bk object 747"/>
          <p:cNvSpPr/>
          <p:nvPr/>
        </p:nvSpPr>
        <p:spPr>
          <a:xfrm>
            <a:off x="11091766" y="2051966"/>
            <a:ext cx="27727" cy="27725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19058" y="0"/>
                </a:moveTo>
                <a:lnTo>
                  <a:pt x="10541" y="3175"/>
                </a:lnTo>
                <a:lnTo>
                  <a:pt x="3919" y="9405"/>
                </a:lnTo>
                <a:lnTo>
                  <a:pt x="327" y="17406"/>
                </a:lnTo>
                <a:lnTo>
                  <a:pt x="0" y="26168"/>
                </a:lnTo>
                <a:lnTo>
                  <a:pt x="3172" y="34678"/>
                </a:lnTo>
                <a:lnTo>
                  <a:pt x="9401" y="41299"/>
                </a:lnTo>
                <a:lnTo>
                  <a:pt x="17401" y="44891"/>
                </a:lnTo>
                <a:lnTo>
                  <a:pt x="26165" y="45217"/>
                </a:lnTo>
                <a:lnTo>
                  <a:pt x="34682" y="42040"/>
                </a:lnTo>
                <a:lnTo>
                  <a:pt x="41303" y="35814"/>
                </a:lnTo>
                <a:lnTo>
                  <a:pt x="44895" y="27812"/>
                </a:lnTo>
                <a:lnTo>
                  <a:pt x="45220" y="19049"/>
                </a:lnTo>
                <a:lnTo>
                  <a:pt x="42044" y="10537"/>
                </a:lnTo>
                <a:lnTo>
                  <a:pt x="35819" y="3919"/>
                </a:lnTo>
                <a:lnTo>
                  <a:pt x="27821" y="327"/>
                </a:lnTo>
                <a:lnTo>
                  <a:pt x="1905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8" name="bk object 748"/>
          <p:cNvSpPr/>
          <p:nvPr/>
        </p:nvSpPr>
        <p:spPr>
          <a:xfrm>
            <a:off x="9791410" y="6479484"/>
            <a:ext cx="39589" cy="3958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9" name="bk object 749"/>
          <p:cNvSpPr/>
          <p:nvPr/>
        </p:nvSpPr>
        <p:spPr>
          <a:xfrm>
            <a:off x="9938764" y="6183581"/>
            <a:ext cx="39590" cy="395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0" name="bk object 750"/>
          <p:cNvSpPr/>
          <p:nvPr/>
        </p:nvSpPr>
        <p:spPr>
          <a:xfrm>
            <a:off x="10095411" y="5865284"/>
            <a:ext cx="39581" cy="3958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1" name="bk object 751"/>
          <p:cNvSpPr/>
          <p:nvPr/>
        </p:nvSpPr>
        <p:spPr>
          <a:xfrm>
            <a:off x="10257572" y="5523568"/>
            <a:ext cx="39591" cy="395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2" name="bk object 752"/>
          <p:cNvSpPr/>
          <p:nvPr/>
        </p:nvSpPr>
        <p:spPr>
          <a:xfrm>
            <a:off x="10418440" y="5161228"/>
            <a:ext cx="39598" cy="395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3" name="bk object 753"/>
          <p:cNvSpPr/>
          <p:nvPr/>
        </p:nvSpPr>
        <p:spPr>
          <a:xfrm>
            <a:off x="10574211" y="4779197"/>
            <a:ext cx="39406" cy="3940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4" name="bk object 754"/>
          <p:cNvSpPr/>
          <p:nvPr/>
        </p:nvSpPr>
        <p:spPr>
          <a:xfrm>
            <a:off x="10722974" y="4378920"/>
            <a:ext cx="36969" cy="36966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25551" y="0"/>
                </a:moveTo>
                <a:lnTo>
                  <a:pt x="14131" y="4253"/>
                </a:lnTo>
                <a:lnTo>
                  <a:pt x="5259" y="12604"/>
                </a:lnTo>
                <a:lnTo>
                  <a:pt x="441" y="23341"/>
                </a:lnTo>
                <a:lnTo>
                  <a:pt x="0" y="35100"/>
                </a:lnTo>
                <a:lnTo>
                  <a:pt x="4256" y="46520"/>
                </a:lnTo>
                <a:lnTo>
                  <a:pt x="12607" y="55393"/>
                </a:lnTo>
                <a:lnTo>
                  <a:pt x="23344" y="60203"/>
                </a:lnTo>
                <a:lnTo>
                  <a:pt x="35103" y="60636"/>
                </a:lnTo>
                <a:lnTo>
                  <a:pt x="46523" y="56381"/>
                </a:lnTo>
                <a:lnTo>
                  <a:pt x="55396" y="48031"/>
                </a:lnTo>
                <a:lnTo>
                  <a:pt x="60206" y="37301"/>
                </a:lnTo>
                <a:lnTo>
                  <a:pt x="60639" y="25550"/>
                </a:lnTo>
                <a:lnTo>
                  <a:pt x="56384" y="14135"/>
                </a:lnTo>
                <a:lnTo>
                  <a:pt x="48033" y="5260"/>
                </a:lnTo>
                <a:lnTo>
                  <a:pt x="37303" y="442"/>
                </a:lnTo>
                <a:lnTo>
                  <a:pt x="2555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5" name="bk object 755"/>
          <p:cNvSpPr/>
          <p:nvPr/>
        </p:nvSpPr>
        <p:spPr>
          <a:xfrm>
            <a:off x="10858151" y="3960864"/>
            <a:ext cx="36584" cy="36581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5401" y="0"/>
                </a:moveTo>
                <a:lnTo>
                  <a:pt x="14066" y="4235"/>
                </a:lnTo>
                <a:lnTo>
                  <a:pt x="5226" y="12534"/>
                </a:lnTo>
                <a:lnTo>
                  <a:pt x="434" y="23204"/>
                </a:lnTo>
                <a:lnTo>
                  <a:pt x="0" y="34892"/>
                </a:lnTo>
                <a:lnTo>
                  <a:pt x="4231" y="46245"/>
                </a:lnTo>
                <a:lnTo>
                  <a:pt x="12533" y="55069"/>
                </a:lnTo>
                <a:lnTo>
                  <a:pt x="23204" y="59858"/>
                </a:lnTo>
                <a:lnTo>
                  <a:pt x="34889" y="60298"/>
                </a:lnTo>
                <a:lnTo>
                  <a:pt x="46229" y="56073"/>
                </a:lnTo>
                <a:lnTo>
                  <a:pt x="55063" y="47765"/>
                </a:lnTo>
                <a:lnTo>
                  <a:pt x="59852" y="37091"/>
                </a:lnTo>
                <a:lnTo>
                  <a:pt x="60285" y="25402"/>
                </a:lnTo>
                <a:lnTo>
                  <a:pt x="56056" y="14049"/>
                </a:lnTo>
                <a:lnTo>
                  <a:pt x="47755" y="5227"/>
                </a:lnTo>
                <a:lnTo>
                  <a:pt x="37084" y="437"/>
                </a:lnTo>
                <a:lnTo>
                  <a:pt x="2540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6" name="bk object 756"/>
          <p:cNvSpPr/>
          <p:nvPr/>
        </p:nvSpPr>
        <p:spPr>
          <a:xfrm>
            <a:off x="10978942" y="3529511"/>
            <a:ext cx="34658" cy="34656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4000" y="0"/>
                </a:moveTo>
                <a:lnTo>
                  <a:pt x="13262" y="4001"/>
                </a:lnTo>
                <a:lnTo>
                  <a:pt x="4936" y="11851"/>
                </a:lnTo>
                <a:lnTo>
                  <a:pt x="414" y="21940"/>
                </a:lnTo>
                <a:lnTo>
                  <a:pt x="0" y="32992"/>
                </a:lnTo>
                <a:lnTo>
                  <a:pt x="3994" y="43729"/>
                </a:lnTo>
                <a:lnTo>
                  <a:pt x="11846" y="52073"/>
                </a:lnTo>
                <a:lnTo>
                  <a:pt x="21932" y="56600"/>
                </a:lnTo>
                <a:lnTo>
                  <a:pt x="32980" y="57013"/>
                </a:lnTo>
                <a:lnTo>
                  <a:pt x="43715" y="53017"/>
                </a:lnTo>
                <a:lnTo>
                  <a:pt x="52063" y="45164"/>
                </a:lnTo>
                <a:lnTo>
                  <a:pt x="56597" y="35071"/>
                </a:lnTo>
                <a:lnTo>
                  <a:pt x="57016" y="24018"/>
                </a:lnTo>
                <a:lnTo>
                  <a:pt x="53017" y="13290"/>
                </a:lnTo>
                <a:lnTo>
                  <a:pt x="45159" y="4944"/>
                </a:lnTo>
                <a:lnTo>
                  <a:pt x="35059" y="414"/>
                </a:lnTo>
                <a:lnTo>
                  <a:pt x="2400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7" name="bk object 757"/>
          <p:cNvSpPr/>
          <p:nvPr/>
        </p:nvSpPr>
        <p:spPr>
          <a:xfrm>
            <a:off x="11082078" y="3085242"/>
            <a:ext cx="33502" cy="33500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23177" y="0"/>
                </a:moveTo>
                <a:lnTo>
                  <a:pt x="12818" y="3862"/>
                </a:lnTo>
                <a:lnTo>
                  <a:pt x="4761" y="11437"/>
                </a:lnTo>
                <a:lnTo>
                  <a:pt x="392" y="21173"/>
                </a:lnTo>
                <a:lnTo>
                  <a:pt x="0" y="31839"/>
                </a:lnTo>
                <a:lnTo>
                  <a:pt x="3873" y="42202"/>
                </a:lnTo>
                <a:lnTo>
                  <a:pt x="11433" y="50255"/>
                </a:lnTo>
                <a:lnTo>
                  <a:pt x="21163" y="54623"/>
                </a:lnTo>
                <a:lnTo>
                  <a:pt x="31826" y="55020"/>
                </a:lnTo>
                <a:lnTo>
                  <a:pt x="42186" y="51161"/>
                </a:lnTo>
                <a:lnTo>
                  <a:pt x="50238" y="43585"/>
                </a:lnTo>
                <a:lnTo>
                  <a:pt x="54611" y="33847"/>
                </a:lnTo>
                <a:lnTo>
                  <a:pt x="55014" y="23181"/>
                </a:lnTo>
                <a:lnTo>
                  <a:pt x="51158" y="12821"/>
                </a:lnTo>
                <a:lnTo>
                  <a:pt x="43580" y="4764"/>
                </a:lnTo>
                <a:lnTo>
                  <a:pt x="33842" y="395"/>
                </a:lnTo>
                <a:lnTo>
                  <a:pt x="2317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8" name="bk object 758"/>
          <p:cNvSpPr/>
          <p:nvPr/>
        </p:nvSpPr>
        <p:spPr>
          <a:xfrm>
            <a:off x="11167395" y="2630287"/>
            <a:ext cx="30422" cy="30420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1095" y="0"/>
                </a:moveTo>
                <a:lnTo>
                  <a:pt x="11651" y="3514"/>
                </a:lnTo>
                <a:lnTo>
                  <a:pt x="4334" y="10416"/>
                </a:lnTo>
                <a:lnTo>
                  <a:pt x="361" y="19282"/>
                </a:lnTo>
                <a:lnTo>
                  <a:pt x="0" y="28992"/>
                </a:lnTo>
                <a:lnTo>
                  <a:pt x="3514" y="38425"/>
                </a:lnTo>
                <a:lnTo>
                  <a:pt x="10412" y="45757"/>
                </a:lnTo>
                <a:lnTo>
                  <a:pt x="19275" y="49735"/>
                </a:lnTo>
                <a:lnTo>
                  <a:pt x="28986" y="50095"/>
                </a:lnTo>
                <a:lnTo>
                  <a:pt x="38426" y="46576"/>
                </a:lnTo>
                <a:lnTo>
                  <a:pt x="45747" y="39684"/>
                </a:lnTo>
                <a:lnTo>
                  <a:pt x="49721" y="30820"/>
                </a:lnTo>
                <a:lnTo>
                  <a:pt x="50081" y="21106"/>
                </a:lnTo>
                <a:lnTo>
                  <a:pt x="46562" y="11664"/>
                </a:lnTo>
                <a:lnTo>
                  <a:pt x="39676" y="4339"/>
                </a:lnTo>
                <a:lnTo>
                  <a:pt x="30812" y="363"/>
                </a:lnTo>
                <a:lnTo>
                  <a:pt x="2109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9" name="bk object 759"/>
          <p:cNvSpPr/>
          <p:nvPr/>
        </p:nvSpPr>
        <p:spPr>
          <a:xfrm>
            <a:off x="11231839" y="2163337"/>
            <a:ext cx="29267" cy="29265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20222" y="0"/>
                </a:moveTo>
                <a:lnTo>
                  <a:pt x="11191" y="3363"/>
                </a:lnTo>
                <a:lnTo>
                  <a:pt x="4163" y="9970"/>
                </a:lnTo>
                <a:lnTo>
                  <a:pt x="350" y="18463"/>
                </a:lnTo>
                <a:lnTo>
                  <a:pt x="0" y="27767"/>
                </a:lnTo>
                <a:lnTo>
                  <a:pt x="3357" y="36806"/>
                </a:lnTo>
                <a:lnTo>
                  <a:pt x="9971" y="43828"/>
                </a:lnTo>
                <a:lnTo>
                  <a:pt x="18462" y="47638"/>
                </a:lnTo>
                <a:lnTo>
                  <a:pt x="27761" y="47984"/>
                </a:lnTo>
                <a:lnTo>
                  <a:pt x="36800" y="44613"/>
                </a:lnTo>
                <a:lnTo>
                  <a:pt x="43828" y="38008"/>
                </a:lnTo>
                <a:lnTo>
                  <a:pt x="47639" y="29518"/>
                </a:lnTo>
                <a:lnTo>
                  <a:pt x="47983" y="20215"/>
                </a:lnTo>
                <a:lnTo>
                  <a:pt x="44607" y="11170"/>
                </a:lnTo>
                <a:lnTo>
                  <a:pt x="38008" y="4156"/>
                </a:lnTo>
                <a:lnTo>
                  <a:pt x="29520" y="348"/>
                </a:lnTo>
                <a:lnTo>
                  <a:pt x="2022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0" name="bk object 760"/>
          <p:cNvSpPr/>
          <p:nvPr/>
        </p:nvSpPr>
        <p:spPr>
          <a:xfrm>
            <a:off x="11274733" y="1685393"/>
            <a:ext cx="28112" cy="28110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19468" y="0"/>
                </a:moveTo>
                <a:lnTo>
                  <a:pt x="10753" y="3243"/>
                </a:lnTo>
                <a:lnTo>
                  <a:pt x="3996" y="9609"/>
                </a:lnTo>
                <a:lnTo>
                  <a:pt x="329" y="17793"/>
                </a:lnTo>
                <a:lnTo>
                  <a:pt x="0" y="26755"/>
                </a:lnTo>
                <a:lnTo>
                  <a:pt x="3256" y="35460"/>
                </a:lnTo>
                <a:lnTo>
                  <a:pt x="9615" y="42220"/>
                </a:lnTo>
                <a:lnTo>
                  <a:pt x="17793" y="45889"/>
                </a:lnTo>
                <a:lnTo>
                  <a:pt x="26750" y="46223"/>
                </a:lnTo>
                <a:lnTo>
                  <a:pt x="35446" y="42977"/>
                </a:lnTo>
                <a:lnTo>
                  <a:pt x="42218" y="36615"/>
                </a:lnTo>
                <a:lnTo>
                  <a:pt x="45888" y="28435"/>
                </a:lnTo>
                <a:lnTo>
                  <a:pt x="46219" y="19474"/>
                </a:lnTo>
                <a:lnTo>
                  <a:pt x="42977" y="10766"/>
                </a:lnTo>
                <a:lnTo>
                  <a:pt x="36615" y="4003"/>
                </a:lnTo>
                <a:lnTo>
                  <a:pt x="28434" y="334"/>
                </a:lnTo>
                <a:lnTo>
                  <a:pt x="1946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1" name="bk object 761"/>
          <p:cNvSpPr/>
          <p:nvPr/>
        </p:nvSpPr>
        <p:spPr>
          <a:xfrm>
            <a:off x="9905842" y="6584356"/>
            <a:ext cx="39575" cy="395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2" name="bk object 762"/>
          <p:cNvSpPr/>
          <p:nvPr/>
        </p:nvSpPr>
        <p:spPr>
          <a:xfrm>
            <a:off x="10057989" y="6286906"/>
            <a:ext cx="39598" cy="395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3" name="bk object 763"/>
          <p:cNvSpPr/>
          <p:nvPr/>
        </p:nvSpPr>
        <p:spPr>
          <a:xfrm>
            <a:off x="10208607" y="5977164"/>
            <a:ext cx="39590" cy="3958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4" name="bk object 764"/>
          <p:cNvSpPr/>
          <p:nvPr/>
        </p:nvSpPr>
        <p:spPr>
          <a:xfrm>
            <a:off x="10364538" y="5646177"/>
            <a:ext cx="39584" cy="395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5" name="bk object 765"/>
          <p:cNvSpPr/>
          <p:nvPr/>
        </p:nvSpPr>
        <p:spPr>
          <a:xfrm>
            <a:off x="10524415" y="5290744"/>
            <a:ext cx="39593" cy="3958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6" name="bk object 766"/>
          <p:cNvSpPr/>
          <p:nvPr/>
        </p:nvSpPr>
        <p:spPr>
          <a:xfrm>
            <a:off x="10683622" y="4910878"/>
            <a:ext cx="39590" cy="3958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7" name="bk object 767"/>
          <p:cNvSpPr/>
          <p:nvPr/>
        </p:nvSpPr>
        <p:spPr>
          <a:xfrm>
            <a:off x="10977100" y="4091368"/>
            <a:ext cx="38124" cy="38121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26451" y="0"/>
                </a:moveTo>
                <a:lnTo>
                  <a:pt x="14637" y="4405"/>
                </a:lnTo>
                <a:lnTo>
                  <a:pt x="5445" y="13050"/>
                </a:lnTo>
                <a:lnTo>
                  <a:pt x="457" y="24163"/>
                </a:lnTo>
                <a:lnTo>
                  <a:pt x="0" y="36334"/>
                </a:lnTo>
                <a:lnTo>
                  <a:pt x="4398" y="48154"/>
                </a:lnTo>
                <a:lnTo>
                  <a:pt x="13036" y="57334"/>
                </a:lnTo>
                <a:lnTo>
                  <a:pt x="24147" y="62316"/>
                </a:lnTo>
                <a:lnTo>
                  <a:pt x="36317" y="62771"/>
                </a:lnTo>
                <a:lnTo>
                  <a:pt x="48133" y="58372"/>
                </a:lnTo>
                <a:lnTo>
                  <a:pt x="57320" y="49720"/>
                </a:lnTo>
                <a:lnTo>
                  <a:pt x="62311" y="38609"/>
                </a:lnTo>
                <a:lnTo>
                  <a:pt x="62775" y="26443"/>
                </a:lnTo>
                <a:lnTo>
                  <a:pt x="58378" y="14623"/>
                </a:lnTo>
                <a:lnTo>
                  <a:pt x="49728" y="5439"/>
                </a:lnTo>
                <a:lnTo>
                  <a:pt x="38617" y="454"/>
                </a:lnTo>
                <a:lnTo>
                  <a:pt x="2645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8" name="bk object 768"/>
          <p:cNvSpPr/>
          <p:nvPr/>
        </p:nvSpPr>
        <p:spPr>
          <a:xfrm>
            <a:off x="11103107" y="3657637"/>
            <a:ext cx="36584" cy="36581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5396" y="0"/>
                </a:moveTo>
                <a:lnTo>
                  <a:pt x="14041" y="4230"/>
                </a:lnTo>
                <a:lnTo>
                  <a:pt x="5218" y="12535"/>
                </a:lnTo>
                <a:lnTo>
                  <a:pt x="431" y="23206"/>
                </a:lnTo>
                <a:lnTo>
                  <a:pt x="0" y="34895"/>
                </a:lnTo>
                <a:lnTo>
                  <a:pt x="4240" y="46254"/>
                </a:lnTo>
                <a:lnTo>
                  <a:pt x="12538" y="55075"/>
                </a:lnTo>
                <a:lnTo>
                  <a:pt x="23207" y="59860"/>
                </a:lnTo>
                <a:lnTo>
                  <a:pt x="34898" y="60295"/>
                </a:lnTo>
                <a:lnTo>
                  <a:pt x="46265" y="56068"/>
                </a:lnTo>
                <a:lnTo>
                  <a:pt x="55072" y="47766"/>
                </a:lnTo>
                <a:lnTo>
                  <a:pt x="59854" y="37092"/>
                </a:lnTo>
                <a:lnTo>
                  <a:pt x="60291" y="25399"/>
                </a:lnTo>
                <a:lnTo>
                  <a:pt x="56065" y="14044"/>
                </a:lnTo>
                <a:lnTo>
                  <a:pt x="47764" y="5222"/>
                </a:lnTo>
                <a:lnTo>
                  <a:pt x="37089" y="435"/>
                </a:lnTo>
                <a:lnTo>
                  <a:pt x="2539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9" name="bk object 769"/>
          <p:cNvSpPr/>
          <p:nvPr/>
        </p:nvSpPr>
        <p:spPr>
          <a:xfrm>
            <a:off x="11211700" y="3210831"/>
            <a:ext cx="3504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24175" y="0"/>
                </a:moveTo>
                <a:lnTo>
                  <a:pt x="13375" y="4024"/>
                </a:lnTo>
                <a:lnTo>
                  <a:pt x="4980" y="11924"/>
                </a:lnTo>
                <a:lnTo>
                  <a:pt x="421" y="22075"/>
                </a:lnTo>
                <a:lnTo>
                  <a:pt x="0" y="33190"/>
                </a:lnTo>
                <a:lnTo>
                  <a:pt x="4012" y="43980"/>
                </a:lnTo>
                <a:lnTo>
                  <a:pt x="11919" y="52379"/>
                </a:lnTo>
                <a:lnTo>
                  <a:pt x="22073" y="56935"/>
                </a:lnTo>
                <a:lnTo>
                  <a:pt x="33191" y="57351"/>
                </a:lnTo>
                <a:lnTo>
                  <a:pt x="43989" y="53330"/>
                </a:lnTo>
                <a:lnTo>
                  <a:pt x="52380" y="45430"/>
                </a:lnTo>
                <a:lnTo>
                  <a:pt x="56929" y="35278"/>
                </a:lnTo>
                <a:lnTo>
                  <a:pt x="57342" y="24161"/>
                </a:lnTo>
                <a:lnTo>
                  <a:pt x="53325" y="13367"/>
                </a:lnTo>
                <a:lnTo>
                  <a:pt x="45434" y="4971"/>
                </a:lnTo>
                <a:lnTo>
                  <a:pt x="35290" y="415"/>
                </a:lnTo>
                <a:lnTo>
                  <a:pt x="2417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0" name="bk object 770"/>
          <p:cNvSpPr/>
          <p:nvPr/>
        </p:nvSpPr>
        <p:spPr>
          <a:xfrm>
            <a:off x="11300867" y="2752006"/>
            <a:ext cx="33502" cy="33500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23174" y="0"/>
                </a:moveTo>
                <a:lnTo>
                  <a:pt x="12811" y="3861"/>
                </a:lnTo>
                <a:lnTo>
                  <a:pt x="4758" y="11437"/>
                </a:lnTo>
                <a:lnTo>
                  <a:pt x="391" y="21176"/>
                </a:lnTo>
                <a:lnTo>
                  <a:pt x="0" y="31843"/>
                </a:lnTo>
                <a:lnTo>
                  <a:pt x="3873" y="42200"/>
                </a:lnTo>
                <a:lnTo>
                  <a:pt x="11446" y="50255"/>
                </a:lnTo>
                <a:lnTo>
                  <a:pt x="21178" y="54628"/>
                </a:lnTo>
                <a:lnTo>
                  <a:pt x="31836" y="55029"/>
                </a:lnTo>
                <a:lnTo>
                  <a:pt x="42186" y="51172"/>
                </a:lnTo>
                <a:lnTo>
                  <a:pt x="50237" y="43586"/>
                </a:lnTo>
                <a:lnTo>
                  <a:pt x="54607" y="33845"/>
                </a:lnTo>
                <a:lnTo>
                  <a:pt x="55008" y="23178"/>
                </a:lnTo>
                <a:lnTo>
                  <a:pt x="51151" y="12819"/>
                </a:lnTo>
                <a:lnTo>
                  <a:pt x="43577" y="4768"/>
                </a:lnTo>
                <a:lnTo>
                  <a:pt x="33840" y="398"/>
                </a:lnTo>
                <a:lnTo>
                  <a:pt x="2317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1" name="bk object 771"/>
          <p:cNvSpPr/>
          <p:nvPr/>
        </p:nvSpPr>
        <p:spPr>
          <a:xfrm>
            <a:off x="11369419" y="2282105"/>
            <a:ext cx="32348" cy="32345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2221" y="0"/>
                </a:moveTo>
                <a:lnTo>
                  <a:pt x="12275" y="3700"/>
                </a:lnTo>
                <a:lnTo>
                  <a:pt x="4565" y="10972"/>
                </a:lnTo>
                <a:lnTo>
                  <a:pt x="380" y="20313"/>
                </a:lnTo>
                <a:lnTo>
                  <a:pt x="0" y="30543"/>
                </a:lnTo>
                <a:lnTo>
                  <a:pt x="3701" y="40483"/>
                </a:lnTo>
                <a:lnTo>
                  <a:pt x="10961" y="48202"/>
                </a:lnTo>
                <a:lnTo>
                  <a:pt x="20294" y="52390"/>
                </a:lnTo>
                <a:lnTo>
                  <a:pt x="30522" y="52772"/>
                </a:lnTo>
                <a:lnTo>
                  <a:pt x="40464" y="49071"/>
                </a:lnTo>
                <a:lnTo>
                  <a:pt x="48188" y="41807"/>
                </a:lnTo>
                <a:lnTo>
                  <a:pt x="52376" y="32466"/>
                </a:lnTo>
                <a:lnTo>
                  <a:pt x="52758" y="22233"/>
                </a:lnTo>
                <a:lnTo>
                  <a:pt x="49066" y="12294"/>
                </a:lnTo>
                <a:lnTo>
                  <a:pt x="41791" y="4575"/>
                </a:lnTo>
                <a:lnTo>
                  <a:pt x="32451" y="384"/>
                </a:lnTo>
                <a:lnTo>
                  <a:pt x="2222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2" name="bk object 772"/>
          <p:cNvSpPr/>
          <p:nvPr/>
        </p:nvSpPr>
        <p:spPr>
          <a:xfrm>
            <a:off x="11416202" y="1801841"/>
            <a:ext cx="30422" cy="30420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0975" y="0"/>
                </a:moveTo>
                <a:lnTo>
                  <a:pt x="11599" y="3496"/>
                </a:lnTo>
                <a:lnTo>
                  <a:pt x="4313" y="10348"/>
                </a:lnTo>
                <a:lnTo>
                  <a:pt x="360" y="19158"/>
                </a:lnTo>
                <a:lnTo>
                  <a:pt x="0" y="28809"/>
                </a:lnTo>
                <a:lnTo>
                  <a:pt x="3489" y="38185"/>
                </a:lnTo>
                <a:lnTo>
                  <a:pt x="10342" y="45473"/>
                </a:lnTo>
                <a:lnTo>
                  <a:pt x="19151" y="49431"/>
                </a:lnTo>
                <a:lnTo>
                  <a:pt x="28802" y="49793"/>
                </a:lnTo>
                <a:lnTo>
                  <a:pt x="38178" y="46295"/>
                </a:lnTo>
                <a:lnTo>
                  <a:pt x="45468" y="39441"/>
                </a:lnTo>
                <a:lnTo>
                  <a:pt x="49427" y="30629"/>
                </a:lnTo>
                <a:lnTo>
                  <a:pt x="49789" y="20976"/>
                </a:lnTo>
                <a:lnTo>
                  <a:pt x="46288" y="11599"/>
                </a:lnTo>
                <a:lnTo>
                  <a:pt x="39436" y="4312"/>
                </a:lnTo>
                <a:lnTo>
                  <a:pt x="30626" y="359"/>
                </a:lnTo>
                <a:lnTo>
                  <a:pt x="2097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3" name="bk object 773"/>
          <p:cNvSpPr/>
          <p:nvPr/>
        </p:nvSpPr>
        <p:spPr>
          <a:xfrm>
            <a:off x="10014481" y="6693162"/>
            <a:ext cx="39589" cy="3958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4" name="bk object 774"/>
          <p:cNvSpPr/>
          <p:nvPr/>
        </p:nvSpPr>
        <p:spPr>
          <a:xfrm>
            <a:off x="10169924" y="6396034"/>
            <a:ext cx="39593" cy="3958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5" name="bk object 775"/>
          <p:cNvSpPr/>
          <p:nvPr/>
        </p:nvSpPr>
        <p:spPr>
          <a:xfrm>
            <a:off x="10325850" y="6084493"/>
            <a:ext cx="39580" cy="3958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6" name="bk object 776"/>
          <p:cNvSpPr/>
          <p:nvPr/>
        </p:nvSpPr>
        <p:spPr>
          <a:xfrm>
            <a:off x="10478767" y="5759952"/>
            <a:ext cx="39590" cy="3958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7" name="bk object 777"/>
          <p:cNvSpPr/>
          <p:nvPr/>
        </p:nvSpPr>
        <p:spPr>
          <a:xfrm>
            <a:off x="10637479" y="5410346"/>
            <a:ext cx="39581" cy="395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8" name="bk object 778"/>
          <p:cNvSpPr/>
          <p:nvPr/>
        </p:nvSpPr>
        <p:spPr>
          <a:xfrm>
            <a:off x="10797852" y="5034594"/>
            <a:ext cx="39600" cy="3958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9" name="bk object 779"/>
          <p:cNvSpPr/>
          <p:nvPr/>
        </p:nvSpPr>
        <p:spPr>
          <a:xfrm>
            <a:off x="10952913" y="4636019"/>
            <a:ext cx="39604" cy="395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0" name="bk object 780"/>
          <p:cNvSpPr/>
          <p:nvPr/>
        </p:nvSpPr>
        <p:spPr>
          <a:xfrm>
            <a:off x="11097191" y="4218029"/>
            <a:ext cx="39588" cy="395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1" name="bk object 781"/>
          <p:cNvSpPr/>
          <p:nvPr/>
        </p:nvSpPr>
        <p:spPr>
          <a:xfrm>
            <a:off x="11227442" y="3784481"/>
            <a:ext cx="38124" cy="38121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26440" y="0"/>
                </a:moveTo>
                <a:lnTo>
                  <a:pt x="14626" y="4399"/>
                </a:lnTo>
                <a:lnTo>
                  <a:pt x="5432" y="13046"/>
                </a:lnTo>
                <a:lnTo>
                  <a:pt x="448" y="24159"/>
                </a:lnTo>
                <a:lnTo>
                  <a:pt x="0" y="36331"/>
                </a:lnTo>
                <a:lnTo>
                  <a:pt x="4415" y="48154"/>
                </a:lnTo>
                <a:lnTo>
                  <a:pt x="13053" y="57335"/>
                </a:lnTo>
                <a:lnTo>
                  <a:pt x="24163" y="62317"/>
                </a:lnTo>
                <a:lnTo>
                  <a:pt x="36333" y="62771"/>
                </a:lnTo>
                <a:lnTo>
                  <a:pt x="48150" y="58365"/>
                </a:lnTo>
                <a:lnTo>
                  <a:pt x="57333" y="49721"/>
                </a:lnTo>
                <a:lnTo>
                  <a:pt x="62314" y="38612"/>
                </a:lnTo>
                <a:lnTo>
                  <a:pt x="62768" y="26445"/>
                </a:lnTo>
                <a:lnTo>
                  <a:pt x="58368" y="14630"/>
                </a:lnTo>
                <a:lnTo>
                  <a:pt x="49715" y="5442"/>
                </a:lnTo>
                <a:lnTo>
                  <a:pt x="38604" y="456"/>
                </a:lnTo>
                <a:lnTo>
                  <a:pt x="2644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2" name="bk object 782"/>
          <p:cNvSpPr/>
          <p:nvPr/>
        </p:nvSpPr>
        <p:spPr>
          <a:xfrm>
            <a:off x="11340156" y="3337126"/>
            <a:ext cx="36584" cy="36581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5406" y="0"/>
                </a:moveTo>
                <a:lnTo>
                  <a:pt x="14055" y="4228"/>
                </a:lnTo>
                <a:lnTo>
                  <a:pt x="5231" y="12535"/>
                </a:lnTo>
                <a:lnTo>
                  <a:pt x="440" y="23209"/>
                </a:lnTo>
                <a:lnTo>
                  <a:pt x="0" y="34898"/>
                </a:lnTo>
                <a:lnTo>
                  <a:pt x="4228" y="46252"/>
                </a:lnTo>
                <a:lnTo>
                  <a:pt x="12529" y="55075"/>
                </a:lnTo>
                <a:lnTo>
                  <a:pt x="23204" y="59863"/>
                </a:lnTo>
                <a:lnTo>
                  <a:pt x="34897" y="60299"/>
                </a:lnTo>
                <a:lnTo>
                  <a:pt x="46252" y="56066"/>
                </a:lnTo>
                <a:lnTo>
                  <a:pt x="55072" y="47766"/>
                </a:lnTo>
                <a:lnTo>
                  <a:pt x="59862" y="37096"/>
                </a:lnTo>
                <a:lnTo>
                  <a:pt x="60304" y="25408"/>
                </a:lnTo>
                <a:lnTo>
                  <a:pt x="56079" y="14055"/>
                </a:lnTo>
                <a:lnTo>
                  <a:pt x="47764" y="5231"/>
                </a:lnTo>
                <a:lnTo>
                  <a:pt x="37090" y="440"/>
                </a:lnTo>
                <a:lnTo>
                  <a:pt x="2540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3" name="bk object 783"/>
          <p:cNvSpPr/>
          <p:nvPr/>
        </p:nvSpPr>
        <p:spPr>
          <a:xfrm>
            <a:off x="11433343" y="2877652"/>
            <a:ext cx="35428" cy="35425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24523" y="0"/>
                </a:moveTo>
                <a:lnTo>
                  <a:pt x="13565" y="4077"/>
                </a:lnTo>
                <a:lnTo>
                  <a:pt x="5046" y="12103"/>
                </a:lnTo>
                <a:lnTo>
                  <a:pt x="421" y="22410"/>
                </a:lnTo>
                <a:lnTo>
                  <a:pt x="0" y="33694"/>
                </a:lnTo>
                <a:lnTo>
                  <a:pt x="4094" y="44653"/>
                </a:lnTo>
                <a:lnTo>
                  <a:pt x="12111" y="53174"/>
                </a:lnTo>
                <a:lnTo>
                  <a:pt x="22412" y="57795"/>
                </a:lnTo>
                <a:lnTo>
                  <a:pt x="33693" y="58214"/>
                </a:lnTo>
                <a:lnTo>
                  <a:pt x="44650" y="54130"/>
                </a:lnTo>
                <a:lnTo>
                  <a:pt x="53172" y="46118"/>
                </a:lnTo>
                <a:lnTo>
                  <a:pt x="57799" y="35816"/>
                </a:lnTo>
                <a:lnTo>
                  <a:pt x="58219" y="24530"/>
                </a:lnTo>
                <a:lnTo>
                  <a:pt x="54120" y="13567"/>
                </a:lnTo>
                <a:lnTo>
                  <a:pt x="46106" y="5050"/>
                </a:lnTo>
                <a:lnTo>
                  <a:pt x="35805" y="426"/>
                </a:lnTo>
                <a:lnTo>
                  <a:pt x="2452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4" name="bk object 784"/>
          <p:cNvSpPr/>
          <p:nvPr/>
        </p:nvSpPr>
        <p:spPr>
          <a:xfrm>
            <a:off x="11506039" y="2407639"/>
            <a:ext cx="33502" cy="33500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23178" y="0"/>
                </a:moveTo>
                <a:lnTo>
                  <a:pt x="12818" y="3863"/>
                </a:lnTo>
                <a:lnTo>
                  <a:pt x="4764" y="11436"/>
                </a:lnTo>
                <a:lnTo>
                  <a:pt x="398" y="21171"/>
                </a:lnTo>
                <a:lnTo>
                  <a:pt x="0" y="31837"/>
                </a:lnTo>
                <a:lnTo>
                  <a:pt x="3846" y="42202"/>
                </a:lnTo>
                <a:lnTo>
                  <a:pt x="11440" y="50246"/>
                </a:lnTo>
                <a:lnTo>
                  <a:pt x="21186" y="54612"/>
                </a:lnTo>
                <a:lnTo>
                  <a:pt x="31853" y="55011"/>
                </a:lnTo>
                <a:lnTo>
                  <a:pt x="42213" y="51154"/>
                </a:lnTo>
                <a:lnTo>
                  <a:pt x="50264" y="43580"/>
                </a:lnTo>
                <a:lnTo>
                  <a:pt x="54627" y="33843"/>
                </a:lnTo>
                <a:lnTo>
                  <a:pt x="55019" y="23177"/>
                </a:lnTo>
                <a:lnTo>
                  <a:pt x="51158" y="12814"/>
                </a:lnTo>
                <a:lnTo>
                  <a:pt x="43583" y="4761"/>
                </a:lnTo>
                <a:lnTo>
                  <a:pt x="33844" y="394"/>
                </a:lnTo>
                <a:lnTo>
                  <a:pt x="2317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5" name="bk object 785"/>
          <p:cNvSpPr/>
          <p:nvPr/>
        </p:nvSpPr>
        <p:spPr>
          <a:xfrm>
            <a:off x="11556314" y="1927111"/>
            <a:ext cx="32348" cy="32345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2227" y="0"/>
                </a:moveTo>
                <a:lnTo>
                  <a:pt x="12297" y="3703"/>
                </a:lnTo>
                <a:lnTo>
                  <a:pt x="4567" y="10970"/>
                </a:lnTo>
                <a:lnTo>
                  <a:pt x="376" y="20311"/>
                </a:lnTo>
                <a:lnTo>
                  <a:pt x="0" y="30543"/>
                </a:lnTo>
                <a:lnTo>
                  <a:pt x="3716" y="40480"/>
                </a:lnTo>
                <a:lnTo>
                  <a:pt x="10965" y="48199"/>
                </a:lnTo>
                <a:lnTo>
                  <a:pt x="20302" y="52387"/>
                </a:lnTo>
                <a:lnTo>
                  <a:pt x="30536" y="52767"/>
                </a:lnTo>
                <a:lnTo>
                  <a:pt x="40479" y="49062"/>
                </a:lnTo>
                <a:lnTo>
                  <a:pt x="48191" y="41796"/>
                </a:lnTo>
                <a:lnTo>
                  <a:pt x="52378" y="32458"/>
                </a:lnTo>
                <a:lnTo>
                  <a:pt x="52761" y="22231"/>
                </a:lnTo>
                <a:lnTo>
                  <a:pt x="49061" y="12298"/>
                </a:lnTo>
                <a:lnTo>
                  <a:pt x="41794" y="4575"/>
                </a:lnTo>
                <a:lnTo>
                  <a:pt x="32455" y="383"/>
                </a:lnTo>
                <a:lnTo>
                  <a:pt x="2222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6" name="bk object 786"/>
          <p:cNvSpPr/>
          <p:nvPr/>
        </p:nvSpPr>
        <p:spPr>
          <a:xfrm>
            <a:off x="10278563" y="6507227"/>
            <a:ext cx="39593" cy="3958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7" name="bk object 787"/>
          <p:cNvSpPr/>
          <p:nvPr/>
        </p:nvSpPr>
        <p:spPr>
          <a:xfrm>
            <a:off x="10439735" y="6194374"/>
            <a:ext cx="39590" cy="3958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8" name="bk object 788"/>
          <p:cNvSpPr/>
          <p:nvPr/>
        </p:nvSpPr>
        <p:spPr>
          <a:xfrm>
            <a:off x="10602348" y="5863312"/>
            <a:ext cx="39590" cy="395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9" name="bk object 789"/>
          <p:cNvSpPr/>
          <p:nvPr/>
        </p:nvSpPr>
        <p:spPr>
          <a:xfrm>
            <a:off x="10760634" y="5517239"/>
            <a:ext cx="39588" cy="3958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0" name="bk object 790"/>
          <p:cNvSpPr/>
          <p:nvPr/>
        </p:nvSpPr>
        <p:spPr>
          <a:xfrm>
            <a:off x="10919451" y="5147437"/>
            <a:ext cx="39590" cy="3957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1" name="bk object 791"/>
          <p:cNvSpPr/>
          <p:nvPr/>
        </p:nvSpPr>
        <p:spPr>
          <a:xfrm>
            <a:off x="11075005" y="4753311"/>
            <a:ext cx="39590" cy="3958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2" name="bk object 792"/>
          <p:cNvSpPr/>
          <p:nvPr/>
        </p:nvSpPr>
        <p:spPr>
          <a:xfrm>
            <a:off x="11221124" y="4338512"/>
            <a:ext cx="39599" cy="3958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3" name="bk object 793"/>
          <p:cNvSpPr/>
          <p:nvPr/>
        </p:nvSpPr>
        <p:spPr>
          <a:xfrm>
            <a:off x="11353285" y="3906530"/>
            <a:ext cx="39581" cy="3958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4" name="bk object 794"/>
          <p:cNvSpPr/>
          <p:nvPr/>
        </p:nvSpPr>
        <p:spPr>
          <a:xfrm>
            <a:off x="11469048" y="3461060"/>
            <a:ext cx="38124" cy="38121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26440" y="0"/>
                </a:moveTo>
                <a:lnTo>
                  <a:pt x="14622" y="4405"/>
                </a:lnTo>
                <a:lnTo>
                  <a:pt x="5442" y="13042"/>
                </a:lnTo>
                <a:lnTo>
                  <a:pt x="456" y="24151"/>
                </a:lnTo>
                <a:lnTo>
                  <a:pt x="0" y="36321"/>
                </a:lnTo>
                <a:lnTo>
                  <a:pt x="4410" y="48140"/>
                </a:lnTo>
                <a:lnTo>
                  <a:pt x="13063" y="57331"/>
                </a:lnTo>
                <a:lnTo>
                  <a:pt x="24172" y="62315"/>
                </a:lnTo>
                <a:lnTo>
                  <a:pt x="36336" y="62766"/>
                </a:lnTo>
                <a:lnTo>
                  <a:pt x="48152" y="58359"/>
                </a:lnTo>
                <a:lnTo>
                  <a:pt x="57346" y="49722"/>
                </a:lnTo>
                <a:lnTo>
                  <a:pt x="62331" y="38615"/>
                </a:lnTo>
                <a:lnTo>
                  <a:pt x="62779" y="26446"/>
                </a:lnTo>
                <a:lnTo>
                  <a:pt x="58363" y="14623"/>
                </a:lnTo>
                <a:lnTo>
                  <a:pt x="49724" y="5439"/>
                </a:lnTo>
                <a:lnTo>
                  <a:pt x="38612" y="454"/>
                </a:lnTo>
                <a:lnTo>
                  <a:pt x="2644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5" name="bk object 795"/>
          <p:cNvSpPr/>
          <p:nvPr/>
        </p:nvSpPr>
        <p:spPr>
          <a:xfrm>
            <a:off x="11565473" y="3003444"/>
            <a:ext cx="36969" cy="36966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25525" y="0"/>
                </a:moveTo>
                <a:lnTo>
                  <a:pt x="14105" y="4256"/>
                </a:lnTo>
                <a:lnTo>
                  <a:pt x="5239" y="12604"/>
                </a:lnTo>
                <a:lnTo>
                  <a:pt x="432" y="23336"/>
                </a:lnTo>
                <a:lnTo>
                  <a:pt x="0" y="35091"/>
                </a:lnTo>
                <a:lnTo>
                  <a:pt x="4258" y="46509"/>
                </a:lnTo>
                <a:lnTo>
                  <a:pt x="12604" y="55378"/>
                </a:lnTo>
                <a:lnTo>
                  <a:pt x="23332" y="60193"/>
                </a:lnTo>
                <a:lnTo>
                  <a:pt x="35082" y="60634"/>
                </a:lnTo>
                <a:lnTo>
                  <a:pt x="46497" y="56383"/>
                </a:lnTo>
                <a:lnTo>
                  <a:pt x="55371" y="48031"/>
                </a:lnTo>
                <a:lnTo>
                  <a:pt x="60180" y="37297"/>
                </a:lnTo>
                <a:lnTo>
                  <a:pt x="60614" y="25541"/>
                </a:lnTo>
                <a:lnTo>
                  <a:pt x="56359" y="14123"/>
                </a:lnTo>
                <a:lnTo>
                  <a:pt x="48008" y="5251"/>
                </a:lnTo>
                <a:lnTo>
                  <a:pt x="37278" y="437"/>
                </a:lnTo>
                <a:lnTo>
                  <a:pt x="2552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6" name="bk object 796"/>
          <p:cNvSpPr/>
          <p:nvPr/>
        </p:nvSpPr>
        <p:spPr>
          <a:xfrm>
            <a:off x="11641248" y="2535346"/>
            <a:ext cx="35428" cy="35425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24534" y="0"/>
                </a:moveTo>
                <a:lnTo>
                  <a:pt x="13576" y="4079"/>
                </a:lnTo>
                <a:lnTo>
                  <a:pt x="5057" y="12097"/>
                </a:lnTo>
                <a:lnTo>
                  <a:pt x="429" y="22402"/>
                </a:lnTo>
                <a:lnTo>
                  <a:pt x="0" y="33689"/>
                </a:lnTo>
                <a:lnTo>
                  <a:pt x="4079" y="44655"/>
                </a:lnTo>
                <a:lnTo>
                  <a:pt x="12093" y="53170"/>
                </a:lnTo>
                <a:lnTo>
                  <a:pt x="22397" y="57790"/>
                </a:lnTo>
                <a:lnTo>
                  <a:pt x="33687" y="58208"/>
                </a:lnTo>
                <a:lnTo>
                  <a:pt x="44661" y="54118"/>
                </a:lnTo>
                <a:lnTo>
                  <a:pt x="53176" y="46107"/>
                </a:lnTo>
                <a:lnTo>
                  <a:pt x="57794" y="35806"/>
                </a:lnTo>
                <a:lnTo>
                  <a:pt x="58212" y="24522"/>
                </a:lnTo>
                <a:lnTo>
                  <a:pt x="54125" y="13563"/>
                </a:lnTo>
                <a:lnTo>
                  <a:pt x="46114" y="5044"/>
                </a:lnTo>
                <a:lnTo>
                  <a:pt x="35816" y="422"/>
                </a:lnTo>
                <a:lnTo>
                  <a:pt x="2453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7" name="bk object 797"/>
          <p:cNvSpPr/>
          <p:nvPr/>
        </p:nvSpPr>
        <p:spPr>
          <a:xfrm>
            <a:off x="11694724" y="2057160"/>
            <a:ext cx="34658" cy="34656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4011" y="0"/>
                </a:moveTo>
                <a:lnTo>
                  <a:pt x="13290" y="3996"/>
                </a:lnTo>
                <a:lnTo>
                  <a:pt x="4945" y="11853"/>
                </a:lnTo>
                <a:lnTo>
                  <a:pt x="417" y="21946"/>
                </a:lnTo>
                <a:lnTo>
                  <a:pt x="0" y="32999"/>
                </a:lnTo>
                <a:lnTo>
                  <a:pt x="3988" y="43736"/>
                </a:lnTo>
                <a:lnTo>
                  <a:pt x="11840" y="52080"/>
                </a:lnTo>
                <a:lnTo>
                  <a:pt x="21930" y="56607"/>
                </a:lnTo>
                <a:lnTo>
                  <a:pt x="32988" y="57021"/>
                </a:lnTo>
                <a:lnTo>
                  <a:pt x="43742" y="53025"/>
                </a:lnTo>
                <a:lnTo>
                  <a:pt x="52068" y="45166"/>
                </a:lnTo>
                <a:lnTo>
                  <a:pt x="56588" y="35072"/>
                </a:lnTo>
                <a:lnTo>
                  <a:pt x="57002" y="24018"/>
                </a:lnTo>
                <a:lnTo>
                  <a:pt x="53010" y="13284"/>
                </a:lnTo>
                <a:lnTo>
                  <a:pt x="45154" y="4940"/>
                </a:lnTo>
                <a:lnTo>
                  <a:pt x="35060" y="413"/>
                </a:lnTo>
                <a:lnTo>
                  <a:pt x="2401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8" name="bk object 798"/>
          <p:cNvSpPr/>
          <p:nvPr/>
        </p:nvSpPr>
        <p:spPr>
          <a:xfrm>
            <a:off x="10390611" y="6614883"/>
            <a:ext cx="39590" cy="3958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9" name="bk object 799"/>
          <p:cNvSpPr/>
          <p:nvPr/>
        </p:nvSpPr>
        <p:spPr>
          <a:xfrm>
            <a:off x="10556156" y="6301294"/>
            <a:ext cx="39581" cy="3958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0" name="bk object 800"/>
          <p:cNvSpPr/>
          <p:nvPr/>
        </p:nvSpPr>
        <p:spPr>
          <a:xfrm>
            <a:off x="10726020" y="5966201"/>
            <a:ext cx="39584" cy="3957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1" name="bk object 801"/>
          <p:cNvSpPr/>
          <p:nvPr/>
        </p:nvSpPr>
        <p:spPr>
          <a:xfrm>
            <a:off x="10893177" y="5612928"/>
            <a:ext cx="39581" cy="3957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2" name="bk object 802"/>
          <p:cNvSpPr/>
          <p:nvPr/>
        </p:nvSpPr>
        <p:spPr>
          <a:xfrm>
            <a:off x="11051184" y="5246441"/>
            <a:ext cx="39581" cy="3959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3" name="bk object 803"/>
          <p:cNvSpPr/>
          <p:nvPr/>
        </p:nvSpPr>
        <p:spPr>
          <a:xfrm>
            <a:off x="11204648" y="4858451"/>
            <a:ext cx="39598" cy="3958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4" name="bk object 804"/>
          <p:cNvSpPr/>
          <p:nvPr/>
        </p:nvSpPr>
        <p:spPr>
          <a:xfrm>
            <a:off x="11350447" y="4448613"/>
            <a:ext cx="39590" cy="3958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5" name="bk object 805"/>
          <p:cNvSpPr/>
          <p:nvPr/>
        </p:nvSpPr>
        <p:spPr>
          <a:xfrm>
            <a:off x="11483413" y="4020810"/>
            <a:ext cx="39590" cy="3959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6" name="bk object 806"/>
          <p:cNvSpPr/>
          <p:nvPr/>
        </p:nvSpPr>
        <p:spPr>
          <a:xfrm>
            <a:off x="11599943" y="3578443"/>
            <a:ext cx="39590" cy="3958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7" name="bk object 807"/>
          <p:cNvSpPr/>
          <p:nvPr/>
        </p:nvSpPr>
        <p:spPr>
          <a:xfrm>
            <a:off x="11698461" y="3124934"/>
            <a:ext cx="38124" cy="38121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26429" y="0"/>
                </a:moveTo>
                <a:lnTo>
                  <a:pt x="14600" y="4405"/>
                </a:lnTo>
                <a:lnTo>
                  <a:pt x="5421" y="13042"/>
                </a:lnTo>
                <a:lnTo>
                  <a:pt x="445" y="24151"/>
                </a:lnTo>
                <a:lnTo>
                  <a:pt x="0" y="36321"/>
                </a:lnTo>
                <a:lnTo>
                  <a:pt x="4415" y="48140"/>
                </a:lnTo>
                <a:lnTo>
                  <a:pt x="13050" y="57331"/>
                </a:lnTo>
                <a:lnTo>
                  <a:pt x="24154" y="62315"/>
                </a:lnTo>
                <a:lnTo>
                  <a:pt x="36322" y="62766"/>
                </a:lnTo>
                <a:lnTo>
                  <a:pt x="48150" y="58359"/>
                </a:lnTo>
                <a:lnTo>
                  <a:pt x="57333" y="49722"/>
                </a:lnTo>
                <a:lnTo>
                  <a:pt x="62315" y="38615"/>
                </a:lnTo>
                <a:lnTo>
                  <a:pt x="62769" y="26446"/>
                </a:lnTo>
                <a:lnTo>
                  <a:pt x="58368" y="14623"/>
                </a:lnTo>
                <a:lnTo>
                  <a:pt x="49715" y="5439"/>
                </a:lnTo>
                <a:lnTo>
                  <a:pt x="38601" y="454"/>
                </a:lnTo>
                <a:lnTo>
                  <a:pt x="2642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8" name="bk object 808"/>
          <p:cNvSpPr/>
          <p:nvPr/>
        </p:nvSpPr>
        <p:spPr>
          <a:xfrm>
            <a:off x="11776548" y="2661235"/>
            <a:ext cx="36969" cy="36966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25543" y="0"/>
                </a:moveTo>
                <a:lnTo>
                  <a:pt x="14120" y="4250"/>
                </a:lnTo>
                <a:lnTo>
                  <a:pt x="5249" y="12599"/>
                </a:lnTo>
                <a:lnTo>
                  <a:pt x="433" y="23331"/>
                </a:lnTo>
                <a:lnTo>
                  <a:pt x="0" y="35086"/>
                </a:lnTo>
                <a:lnTo>
                  <a:pt x="4272" y="46504"/>
                </a:lnTo>
                <a:lnTo>
                  <a:pt x="12607" y="55379"/>
                </a:lnTo>
                <a:lnTo>
                  <a:pt x="23336" y="60193"/>
                </a:lnTo>
                <a:lnTo>
                  <a:pt x="35092" y="60631"/>
                </a:lnTo>
                <a:lnTo>
                  <a:pt x="46512" y="56378"/>
                </a:lnTo>
                <a:lnTo>
                  <a:pt x="55389" y="48028"/>
                </a:lnTo>
                <a:lnTo>
                  <a:pt x="60205" y="37299"/>
                </a:lnTo>
                <a:lnTo>
                  <a:pt x="60639" y="25550"/>
                </a:lnTo>
                <a:lnTo>
                  <a:pt x="56373" y="14139"/>
                </a:lnTo>
                <a:lnTo>
                  <a:pt x="48033" y="5261"/>
                </a:lnTo>
                <a:lnTo>
                  <a:pt x="37302" y="442"/>
                </a:lnTo>
                <a:lnTo>
                  <a:pt x="2554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9" name="bk object 809"/>
          <p:cNvSpPr/>
          <p:nvPr/>
        </p:nvSpPr>
        <p:spPr>
          <a:xfrm>
            <a:off x="11832770" y="2188099"/>
            <a:ext cx="36584" cy="36581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5263" y="0"/>
                </a:moveTo>
                <a:lnTo>
                  <a:pt x="13964" y="4210"/>
                </a:lnTo>
                <a:lnTo>
                  <a:pt x="5190" y="12467"/>
                </a:lnTo>
                <a:lnTo>
                  <a:pt x="430" y="23077"/>
                </a:lnTo>
                <a:lnTo>
                  <a:pt x="0" y="34697"/>
                </a:lnTo>
                <a:lnTo>
                  <a:pt x="4218" y="45985"/>
                </a:lnTo>
                <a:lnTo>
                  <a:pt x="12470" y="54761"/>
                </a:lnTo>
                <a:lnTo>
                  <a:pt x="23082" y="59522"/>
                </a:lnTo>
                <a:lnTo>
                  <a:pt x="34705" y="59956"/>
                </a:lnTo>
                <a:lnTo>
                  <a:pt x="45993" y="55752"/>
                </a:lnTo>
                <a:lnTo>
                  <a:pt x="54762" y="47497"/>
                </a:lnTo>
                <a:lnTo>
                  <a:pt x="59521" y="36887"/>
                </a:lnTo>
                <a:lnTo>
                  <a:pt x="59951" y="25263"/>
                </a:lnTo>
                <a:lnTo>
                  <a:pt x="55732" y="13970"/>
                </a:lnTo>
                <a:lnTo>
                  <a:pt x="47488" y="5196"/>
                </a:lnTo>
                <a:lnTo>
                  <a:pt x="36884" y="434"/>
                </a:lnTo>
                <a:lnTo>
                  <a:pt x="2526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0" name="bk object 810"/>
          <p:cNvSpPr/>
          <p:nvPr/>
        </p:nvSpPr>
        <p:spPr>
          <a:xfrm>
            <a:off x="11867166" y="1707236"/>
            <a:ext cx="34658" cy="34656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4014" y="0"/>
                </a:moveTo>
                <a:lnTo>
                  <a:pt x="13275" y="3998"/>
                </a:lnTo>
                <a:lnTo>
                  <a:pt x="4934" y="11852"/>
                </a:lnTo>
                <a:lnTo>
                  <a:pt x="409" y="21943"/>
                </a:lnTo>
                <a:lnTo>
                  <a:pt x="0" y="32995"/>
                </a:lnTo>
                <a:lnTo>
                  <a:pt x="4006" y="43732"/>
                </a:lnTo>
                <a:lnTo>
                  <a:pt x="11858" y="52078"/>
                </a:lnTo>
                <a:lnTo>
                  <a:pt x="21944" y="56606"/>
                </a:lnTo>
                <a:lnTo>
                  <a:pt x="32992" y="57020"/>
                </a:lnTo>
                <a:lnTo>
                  <a:pt x="43727" y="53021"/>
                </a:lnTo>
                <a:lnTo>
                  <a:pt x="52072" y="45166"/>
                </a:lnTo>
                <a:lnTo>
                  <a:pt x="56599" y="35074"/>
                </a:lnTo>
                <a:lnTo>
                  <a:pt x="57009" y="24021"/>
                </a:lnTo>
                <a:lnTo>
                  <a:pt x="53002" y="13287"/>
                </a:lnTo>
                <a:lnTo>
                  <a:pt x="45161" y="4942"/>
                </a:lnTo>
                <a:lnTo>
                  <a:pt x="35071" y="413"/>
                </a:lnTo>
                <a:lnTo>
                  <a:pt x="2401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1" name="bk object 811"/>
          <p:cNvSpPr/>
          <p:nvPr/>
        </p:nvSpPr>
        <p:spPr>
          <a:xfrm>
            <a:off x="10677337" y="6403423"/>
            <a:ext cx="39581" cy="3959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2" name="bk object 812"/>
          <p:cNvSpPr/>
          <p:nvPr/>
        </p:nvSpPr>
        <p:spPr>
          <a:xfrm>
            <a:off x="10510849" y="6715371"/>
            <a:ext cx="39591" cy="3958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3" name="bk object 813"/>
          <p:cNvSpPr/>
          <p:nvPr/>
        </p:nvSpPr>
        <p:spPr>
          <a:xfrm>
            <a:off x="10851274" y="6067111"/>
            <a:ext cx="39581" cy="3958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4" name="bk object 814"/>
          <p:cNvSpPr/>
          <p:nvPr/>
        </p:nvSpPr>
        <p:spPr>
          <a:xfrm>
            <a:off x="11025353" y="5708818"/>
            <a:ext cx="39590" cy="3958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5" name="bk object 815"/>
          <p:cNvSpPr/>
          <p:nvPr/>
        </p:nvSpPr>
        <p:spPr>
          <a:xfrm>
            <a:off x="11191778" y="5333752"/>
            <a:ext cx="39600" cy="3958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6" name="bk object 816"/>
          <p:cNvSpPr/>
          <p:nvPr/>
        </p:nvSpPr>
        <p:spPr>
          <a:xfrm>
            <a:off x="11344161" y="4948624"/>
            <a:ext cx="39598" cy="3958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7" name="bk object 817"/>
          <p:cNvSpPr/>
          <p:nvPr/>
        </p:nvSpPr>
        <p:spPr>
          <a:xfrm>
            <a:off x="11487358" y="4545115"/>
            <a:ext cx="39597" cy="3958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8" name="bk object 818"/>
          <p:cNvSpPr/>
          <p:nvPr/>
        </p:nvSpPr>
        <p:spPr>
          <a:xfrm>
            <a:off x="11619156" y="4122927"/>
            <a:ext cx="39591" cy="3959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19" name="bk object 819"/>
          <p:cNvSpPr/>
          <p:nvPr/>
        </p:nvSpPr>
        <p:spPr>
          <a:xfrm>
            <a:off x="11735493" y="3685973"/>
            <a:ext cx="39583" cy="39587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0" name="bk object 820"/>
          <p:cNvSpPr/>
          <p:nvPr/>
        </p:nvSpPr>
        <p:spPr>
          <a:xfrm>
            <a:off x="11833739" y="3237410"/>
            <a:ext cx="39591" cy="3958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1" name="bk object 821"/>
          <p:cNvSpPr/>
          <p:nvPr/>
        </p:nvSpPr>
        <p:spPr>
          <a:xfrm>
            <a:off x="11913096" y="2780236"/>
            <a:ext cx="38124" cy="38121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26429" y="0"/>
                </a:moveTo>
                <a:lnTo>
                  <a:pt x="14611" y="4406"/>
                </a:lnTo>
                <a:lnTo>
                  <a:pt x="5432" y="13052"/>
                </a:lnTo>
                <a:lnTo>
                  <a:pt x="453" y="24161"/>
                </a:lnTo>
                <a:lnTo>
                  <a:pt x="0" y="36327"/>
                </a:lnTo>
                <a:lnTo>
                  <a:pt x="4400" y="48148"/>
                </a:lnTo>
                <a:lnTo>
                  <a:pt x="13038" y="57335"/>
                </a:lnTo>
                <a:lnTo>
                  <a:pt x="24148" y="62319"/>
                </a:lnTo>
                <a:lnTo>
                  <a:pt x="36318" y="62776"/>
                </a:lnTo>
                <a:lnTo>
                  <a:pt x="48135" y="58380"/>
                </a:lnTo>
                <a:lnTo>
                  <a:pt x="57319" y="49732"/>
                </a:lnTo>
                <a:lnTo>
                  <a:pt x="62307" y="38619"/>
                </a:lnTo>
                <a:lnTo>
                  <a:pt x="62764" y="26447"/>
                </a:lnTo>
                <a:lnTo>
                  <a:pt x="58353" y="14624"/>
                </a:lnTo>
                <a:lnTo>
                  <a:pt x="49714" y="5437"/>
                </a:lnTo>
                <a:lnTo>
                  <a:pt x="38601" y="452"/>
                </a:lnTo>
                <a:lnTo>
                  <a:pt x="2642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2" name="bk object 822"/>
          <p:cNvSpPr/>
          <p:nvPr/>
        </p:nvSpPr>
        <p:spPr>
          <a:xfrm>
            <a:off x="11971099" y="2314388"/>
            <a:ext cx="38124" cy="38121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26309" y="0"/>
                </a:moveTo>
                <a:lnTo>
                  <a:pt x="14561" y="4379"/>
                </a:lnTo>
                <a:lnTo>
                  <a:pt x="5416" y="12973"/>
                </a:lnTo>
                <a:lnTo>
                  <a:pt x="456" y="24023"/>
                </a:lnTo>
                <a:lnTo>
                  <a:pt x="0" y="36126"/>
                </a:lnTo>
                <a:lnTo>
                  <a:pt x="4370" y="47885"/>
                </a:lnTo>
                <a:lnTo>
                  <a:pt x="12978" y="57018"/>
                </a:lnTo>
                <a:lnTo>
                  <a:pt x="24036" y="61973"/>
                </a:lnTo>
                <a:lnTo>
                  <a:pt x="36140" y="62423"/>
                </a:lnTo>
                <a:lnTo>
                  <a:pt x="47889" y="58042"/>
                </a:lnTo>
                <a:lnTo>
                  <a:pt x="57033" y="49448"/>
                </a:lnTo>
                <a:lnTo>
                  <a:pt x="61991" y="38400"/>
                </a:lnTo>
                <a:lnTo>
                  <a:pt x="62439" y="26300"/>
                </a:lnTo>
                <a:lnTo>
                  <a:pt x="58053" y="14550"/>
                </a:lnTo>
                <a:lnTo>
                  <a:pt x="49451" y="5414"/>
                </a:lnTo>
                <a:lnTo>
                  <a:pt x="38404" y="454"/>
                </a:lnTo>
                <a:lnTo>
                  <a:pt x="2630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3" name="bk object 823"/>
          <p:cNvSpPr/>
          <p:nvPr/>
        </p:nvSpPr>
        <p:spPr>
          <a:xfrm>
            <a:off x="12008136" y="1841706"/>
            <a:ext cx="36584" cy="36581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5399" y="0"/>
                </a:moveTo>
                <a:lnTo>
                  <a:pt x="14059" y="4230"/>
                </a:lnTo>
                <a:lnTo>
                  <a:pt x="5223" y="12530"/>
                </a:lnTo>
                <a:lnTo>
                  <a:pt x="433" y="23202"/>
                </a:lnTo>
                <a:lnTo>
                  <a:pt x="0" y="34893"/>
                </a:lnTo>
                <a:lnTo>
                  <a:pt x="4232" y="46247"/>
                </a:lnTo>
                <a:lnTo>
                  <a:pt x="12533" y="55068"/>
                </a:lnTo>
                <a:lnTo>
                  <a:pt x="23208" y="59853"/>
                </a:lnTo>
                <a:lnTo>
                  <a:pt x="34900" y="60288"/>
                </a:lnTo>
                <a:lnTo>
                  <a:pt x="46256" y="56061"/>
                </a:lnTo>
                <a:lnTo>
                  <a:pt x="55075" y="47762"/>
                </a:lnTo>
                <a:lnTo>
                  <a:pt x="59858" y="37092"/>
                </a:lnTo>
                <a:lnTo>
                  <a:pt x="60297" y="25406"/>
                </a:lnTo>
                <a:lnTo>
                  <a:pt x="56083" y="14057"/>
                </a:lnTo>
                <a:lnTo>
                  <a:pt x="47766" y="5227"/>
                </a:lnTo>
                <a:lnTo>
                  <a:pt x="37087" y="437"/>
                </a:lnTo>
                <a:lnTo>
                  <a:pt x="2539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4" name="bk object 824"/>
          <p:cNvSpPr/>
          <p:nvPr/>
        </p:nvSpPr>
        <p:spPr>
          <a:xfrm>
            <a:off x="10803962" y="6500392"/>
            <a:ext cx="39584" cy="3958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5" name="bk object 825"/>
          <p:cNvSpPr/>
          <p:nvPr/>
        </p:nvSpPr>
        <p:spPr>
          <a:xfrm>
            <a:off x="10979165" y="6165081"/>
            <a:ext cx="39577" cy="3958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6" name="bk object 826"/>
          <p:cNvSpPr/>
          <p:nvPr/>
        </p:nvSpPr>
        <p:spPr>
          <a:xfrm>
            <a:off x="11157596" y="5804455"/>
            <a:ext cx="39592" cy="3958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7" name="bk object 827"/>
          <p:cNvSpPr/>
          <p:nvPr/>
        </p:nvSpPr>
        <p:spPr>
          <a:xfrm>
            <a:off x="11331058" y="5422726"/>
            <a:ext cx="39589" cy="3957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8" name="bk object 828"/>
          <p:cNvSpPr/>
          <p:nvPr/>
        </p:nvSpPr>
        <p:spPr>
          <a:xfrm>
            <a:off x="11491616" y="5026996"/>
            <a:ext cx="39580" cy="3958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9" name="bk object 829"/>
          <p:cNvSpPr/>
          <p:nvPr/>
        </p:nvSpPr>
        <p:spPr>
          <a:xfrm>
            <a:off x="11633519" y="4625653"/>
            <a:ext cx="39581" cy="3957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30" name="bk object 830"/>
          <p:cNvSpPr/>
          <p:nvPr/>
        </p:nvSpPr>
        <p:spPr>
          <a:xfrm>
            <a:off x="11762255" y="4209971"/>
            <a:ext cx="39590" cy="3958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31" name="bk object 831"/>
          <p:cNvSpPr/>
          <p:nvPr/>
        </p:nvSpPr>
        <p:spPr>
          <a:xfrm>
            <a:off x="11876651" y="3779383"/>
            <a:ext cx="39598" cy="3958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32" name="bk object 832"/>
          <p:cNvSpPr/>
          <p:nvPr/>
        </p:nvSpPr>
        <p:spPr>
          <a:xfrm>
            <a:off x="11973824" y="3337637"/>
            <a:ext cx="39597" cy="3958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33" name="bk object 833"/>
          <p:cNvSpPr/>
          <p:nvPr/>
        </p:nvSpPr>
        <p:spPr>
          <a:xfrm>
            <a:off x="12052109" y="2887452"/>
            <a:ext cx="39590" cy="3958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34" name="bk object 834"/>
          <p:cNvSpPr/>
          <p:nvPr/>
        </p:nvSpPr>
        <p:spPr>
          <a:xfrm>
            <a:off x="12110593" y="2430508"/>
            <a:ext cx="39591" cy="3958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35" name="bk object 835"/>
          <p:cNvSpPr/>
          <p:nvPr/>
        </p:nvSpPr>
        <p:spPr>
          <a:xfrm>
            <a:off x="10935418" y="6592909"/>
            <a:ext cx="39590" cy="3958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36" name="bk object 836"/>
          <p:cNvSpPr/>
          <p:nvPr/>
        </p:nvSpPr>
        <p:spPr>
          <a:xfrm>
            <a:off x="11109544" y="6260384"/>
            <a:ext cx="39577" cy="3958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37" name="bk object 837"/>
          <p:cNvSpPr/>
          <p:nvPr/>
        </p:nvSpPr>
        <p:spPr>
          <a:xfrm>
            <a:off x="11290143" y="5899589"/>
            <a:ext cx="39592" cy="3958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38" name="bk object 838"/>
          <p:cNvSpPr/>
          <p:nvPr/>
        </p:nvSpPr>
        <p:spPr>
          <a:xfrm>
            <a:off x="11468622" y="5513797"/>
            <a:ext cx="39600" cy="39589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39" name="bk object 839"/>
          <p:cNvSpPr/>
          <p:nvPr/>
        </p:nvSpPr>
        <p:spPr>
          <a:xfrm>
            <a:off x="11636475" y="5109205"/>
            <a:ext cx="39590" cy="39577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0" name="bk object 840"/>
          <p:cNvSpPr/>
          <p:nvPr/>
        </p:nvSpPr>
        <p:spPr>
          <a:xfrm>
            <a:off x="11786302" y="4694774"/>
            <a:ext cx="39600" cy="3958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1" name="bk object 841"/>
          <p:cNvSpPr/>
          <p:nvPr/>
        </p:nvSpPr>
        <p:spPr>
          <a:xfrm>
            <a:off x="11913602" y="4280319"/>
            <a:ext cx="39591" cy="3958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2" name="bk object 842"/>
          <p:cNvSpPr/>
          <p:nvPr/>
        </p:nvSpPr>
        <p:spPr>
          <a:xfrm>
            <a:off x="12024593" y="3856349"/>
            <a:ext cx="39580" cy="39584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3" name="bk object 843"/>
          <p:cNvSpPr/>
          <p:nvPr/>
        </p:nvSpPr>
        <p:spPr>
          <a:xfrm>
            <a:off x="11070128" y="6682497"/>
            <a:ext cx="39591" cy="39585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4" name="bk object 844"/>
          <p:cNvSpPr/>
          <p:nvPr/>
        </p:nvSpPr>
        <p:spPr>
          <a:xfrm>
            <a:off x="11241298" y="6354157"/>
            <a:ext cx="39587" cy="3958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5" name="bk object 845"/>
          <p:cNvSpPr/>
          <p:nvPr/>
        </p:nvSpPr>
        <p:spPr>
          <a:xfrm>
            <a:off x="11422261" y="5995008"/>
            <a:ext cx="39592" cy="39589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6" name="bk object 846"/>
          <p:cNvSpPr/>
          <p:nvPr/>
        </p:nvSpPr>
        <p:spPr>
          <a:xfrm>
            <a:off x="11604154" y="5607387"/>
            <a:ext cx="39593" cy="3958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7" name="bk object 847"/>
          <p:cNvSpPr/>
          <p:nvPr/>
        </p:nvSpPr>
        <p:spPr>
          <a:xfrm>
            <a:off x="11935209" y="4770562"/>
            <a:ext cx="39597" cy="3958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8" name="bk object 848"/>
          <p:cNvSpPr/>
          <p:nvPr/>
        </p:nvSpPr>
        <p:spPr>
          <a:xfrm>
            <a:off x="11777868" y="5196517"/>
            <a:ext cx="39581" cy="3958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9" name="bk object 849"/>
          <p:cNvSpPr/>
          <p:nvPr/>
        </p:nvSpPr>
        <p:spPr>
          <a:xfrm>
            <a:off x="12070022" y="4340242"/>
            <a:ext cx="39598" cy="3958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0" name="bk object 850"/>
          <p:cNvSpPr/>
          <p:nvPr/>
        </p:nvSpPr>
        <p:spPr>
          <a:xfrm>
            <a:off x="11372683" y="6448151"/>
            <a:ext cx="39584" cy="39579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1" name="bk object 851"/>
          <p:cNvSpPr/>
          <p:nvPr/>
        </p:nvSpPr>
        <p:spPr>
          <a:xfrm>
            <a:off x="11736609" y="5704671"/>
            <a:ext cx="39589" cy="39588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2" name="bk object 852"/>
          <p:cNvSpPr/>
          <p:nvPr/>
        </p:nvSpPr>
        <p:spPr>
          <a:xfrm>
            <a:off x="11552599" y="6092201"/>
            <a:ext cx="39590" cy="39577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3" name="bk object 853"/>
          <p:cNvSpPr/>
          <p:nvPr/>
        </p:nvSpPr>
        <p:spPr>
          <a:xfrm>
            <a:off x="11915097" y="5289837"/>
            <a:ext cx="39598" cy="39588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4" name="bk object 854"/>
          <p:cNvSpPr/>
          <p:nvPr/>
        </p:nvSpPr>
        <p:spPr>
          <a:xfrm>
            <a:off x="11501595" y="6544320"/>
            <a:ext cx="39581" cy="39584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5" name="bk object 855"/>
          <p:cNvSpPr/>
          <p:nvPr/>
        </p:nvSpPr>
        <p:spPr>
          <a:xfrm>
            <a:off x="12079113" y="4855001"/>
            <a:ext cx="39584" cy="3957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6" name="bk object 856"/>
          <p:cNvSpPr/>
          <p:nvPr/>
        </p:nvSpPr>
        <p:spPr>
          <a:xfrm>
            <a:off x="11679396" y="6192966"/>
            <a:ext cx="39595" cy="39586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7" name="bk object 857"/>
          <p:cNvSpPr/>
          <p:nvPr/>
        </p:nvSpPr>
        <p:spPr>
          <a:xfrm>
            <a:off x="11864563" y="5807292"/>
            <a:ext cx="39591" cy="39588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8" name="bk object 858"/>
          <p:cNvSpPr/>
          <p:nvPr/>
        </p:nvSpPr>
        <p:spPr>
          <a:xfrm>
            <a:off x="12047072" y="5390628"/>
            <a:ext cx="39590" cy="395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9" name="bk object 859"/>
          <p:cNvSpPr/>
          <p:nvPr/>
        </p:nvSpPr>
        <p:spPr>
          <a:xfrm>
            <a:off x="11625931" y="6644548"/>
            <a:ext cx="39584" cy="39586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60" name="bk object 860"/>
          <p:cNvSpPr/>
          <p:nvPr/>
        </p:nvSpPr>
        <p:spPr>
          <a:xfrm>
            <a:off x="11800802" y="6299112"/>
            <a:ext cx="39581" cy="39586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61" name="bk object 861"/>
          <p:cNvSpPr/>
          <p:nvPr/>
        </p:nvSpPr>
        <p:spPr>
          <a:xfrm>
            <a:off x="11915097" y="6412099"/>
            <a:ext cx="39581" cy="39588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62" name="bk object 862"/>
          <p:cNvSpPr/>
          <p:nvPr/>
        </p:nvSpPr>
        <p:spPr>
          <a:xfrm>
            <a:off x="11986382" y="5916997"/>
            <a:ext cx="39597" cy="39587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63" name="bk object 863"/>
          <p:cNvSpPr/>
          <p:nvPr/>
        </p:nvSpPr>
        <p:spPr>
          <a:xfrm>
            <a:off x="12021034" y="6532708"/>
            <a:ext cx="39590" cy="39589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64" name="bk object 864"/>
          <p:cNvSpPr/>
          <p:nvPr/>
        </p:nvSpPr>
        <p:spPr>
          <a:xfrm>
            <a:off x="12100494" y="6035224"/>
            <a:ext cx="39590" cy="39584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65" name="bk object 865"/>
          <p:cNvSpPr/>
          <p:nvPr/>
        </p:nvSpPr>
        <p:spPr>
          <a:xfrm>
            <a:off x="7436233" y="6590015"/>
            <a:ext cx="547600" cy="267620"/>
          </a:xfrm>
          <a:custGeom>
            <a:avLst/>
            <a:gdLst/>
            <a:ahLst/>
            <a:cxnLst/>
            <a:rect l="l" t="t" r="r" b="b"/>
            <a:pathLst>
              <a:path w="902969" h="441325">
                <a:moveTo>
                  <a:pt x="51137" y="0"/>
                </a:moveTo>
                <a:lnTo>
                  <a:pt x="47042" y="3293"/>
                </a:lnTo>
                <a:lnTo>
                  <a:pt x="0" y="441108"/>
                </a:lnTo>
                <a:lnTo>
                  <a:pt x="7133" y="441108"/>
                </a:lnTo>
                <a:lnTo>
                  <a:pt x="53522" y="9194"/>
                </a:lnTo>
                <a:lnTo>
                  <a:pt x="68884" y="9194"/>
                </a:lnTo>
                <a:lnTo>
                  <a:pt x="51137" y="0"/>
                </a:lnTo>
                <a:close/>
              </a:path>
              <a:path w="902969" h="441325">
                <a:moveTo>
                  <a:pt x="68884" y="9194"/>
                </a:moveTo>
                <a:lnTo>
                  <a:pt x="53522" y="9194"/>
                </a:lnTo>
                <a:lnTo>
                  <a:pt x="887208" y="441108"/>
                </a:lnTo>
                <a:lnTo>
                  <a:pt x="902586" y="441108"/>
                </a:lnTo>
                <a:lnTo>
                  <a:pt x="68884" y="9194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66" name="bk object 866"/>
          <p:cNvSpPr/>
          <p:nvPr/>
        </p:nvSpPr>
        <p:spPr>
          <a:xfrm>
            <a:off x="6197602" y="6002559"/>
            <a:ext cx="1271572" cy="855228"/>
          </a:xfrm>
          <a:custGeom>
            <a:avLst/>
            <a:gdLst/>
            <a:ahLst/>
            <a:cxnLst/>
            <a:rect l="l" t="t" r="r" b="b"/>
            <a:pathLst>
              <a:path w="2096770" h="1410334">
                <a:moveTo>
                  <a:pt x="628786" y="0"/>
                </a:moveTo>
                <a:lnTo>
                  <a:pt x="626792" y="599"/>
                </a:lnTo>
                <a:lnTo>
                  <a:pt x="625963" y="1326"/>
                </a:lnTo>
                <a:lnTo>
                  <a:pt x="0" y="1409866"/>
                </a:lnTo>
                <a:lnTo>
                  <a:pt x="7759" y="1409866"/>
                </a:lnTo>
                <a:lnTo>
                  <a:pt x="630342" y="8971"/>
                </a:lnTo>
                <a:lnTo>
                  <a:pt x="643153" y="8971"/>
                </a:lnTo>
                <a:lnTo>
                  <a:pt x="629836" y="161"/>
                </a:lnTo>
                <a:lnTo>
                  <a:pt x="628786" y="0"/>
                </a:lnTo>
                <a:close/>
              </a:path>
              <a:path w="2096770" h="1410334">
                <a:moveTo>
                  <a:pt x="643153" y="8971"/>
                </a:moveTo>
                <a:lnTo>
                  <a:pt x="630342" y="8971"/>
                </a:lnTo>
                <a:lnTo>
                  <a:pt x="2085917" y="972024"/>
                </a:lnTo>
                <a:lnTo>
                  <a:pt x="1207902" y="1409866"/>
                </a:lnTo>
                <a:lnTo>
                  <a:pt x="1223752" y="1409866"/>
                </a:lnTo>
                <a:lnTo>
                  <a:pt x="2095717" y="975035"/>
                </a:lnTo>
                <a:lnTo>
                  <a:pt x="2096465" y="973904"/>
                </a:lnTo>
                <a:lnTo>
                  <a:pt x="2096633" y="971384"/>
                </a:lnTo>
                <a:lnTo>
                  <a:pt x="2096020" y="970172"/>
                </a:lnTo>
                <a:lnTo>
                  <a:pt x="643153" y="8971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67" name="bk object 867"/>
          <p:cNvSpPr/>
          <p:nvPr/>
        </p:nvSpPr>
        <p:spPr>
          <a:xfrm>
            <a:off x="5173306" y="5692161"/>
            <a:ext cx="1407895" cy="1011950"/>
          </a:xfrm>
          <a:custGeom>
            <a:avLst/>
            <a:gdLst/>
            <a:ahLst/>
            <a:cxnLst/>
            <a:rect l="l" t="t" r="r" b="b"/>
            <a:pathLst>
              <a:path w="2321559" h="1668779">
                <a:moveTo>
                  <a:pt x="416301" y="0"/>
                </a:moveTo>
                <a:lnTo>
                  <a:pt x="323" y="1663803"/>
                </a:lnTo>
                <a:lnTo>
                  <a:pt x="0" y="1665163"/>
                </a:lnTo>
                <a:lnTo>
                  <a:pt x="464" y="1666578"/>
                </a:lnTo>
                <a:lnTo>
                  <a:pt x="2182" y="1667959"/>
                </a:lnTo>
                <a:lnTo>
                  <a:pt x="2956" y="1668215"/>
                </a:lnTo>
                <a:lnTo>
                  <a:pt x="4283" y="1668215"/>
                </a:lnTo>
                <a:lnTo>
                  <a:pt x="4836" y="1668100"/>
                </a:lnTo>
                <a:lnTo>
                  <a:pt x="24952" y="1658111"/>
                </a:lnTo>
                <a:lnTo>
                  <a:pt x="9046" y="1658111"/>
                </a:lnTo>
                <a:lnTo>
                  <a:pt x="418901" y="8022"/>
                </a:lnTo>
                <a:lnTo>
                  <a:pt x="446099" y="8022"/>
                </a:lnTo>
                <a:lnTo>
                  <a:pt x="416301" y="0"/>
                </a:lnTo>
                <a:close/>
              </a:path>
              <a:path w="2321559" h="1668779">
                <a:moveTo>
                  <a:pt x="446099" y="8022"/>
                </a:moveTo>
                <a:lnTo>
                  <a:pt x="418901" y="8022"/>
                </a:lnTo>
                <a:lnTo>
                  <a:pt x="2307845" y="516568"/>
                </a:lnTo>
                <a:lnTo>
                  <a:pt x="9046" y="1658111"/>
                </a:lnTo>
                <a:lnTo>
                  <a:pt x="24952" y="1658111"/>
                </a:lnTo>
                <a:lnTo>
                  <a:pt x="2320717" y="518091"/>
                </a:lnTo>
                <a:lnTo>
                  <a:pt x="2321492" y="516710"/>
                </a:lnTo>
                <a:lnTo>
                  <a:pt x="2321323" y="515242"/>
                </a:lnTo>
                <a:lnTo>
                  <a:pt x="2321189" y="513773"/>
                </a:lnTo>
                <a:lnTo>
                  <a:pt x="2320165" y="512527"/>
                </a:lnTo>
                <a:lnTo>
                  <a:pt x="2318723" y="512170"/>
                </a:lnTo>
                <a:lnTo>
                  <a:pt x="446099" y="8022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68" name="bk object 868"/>
          <p:cNvSpPr/>
          <p:nvPr/>
        </p:nvSpPr>
        <p:spPr>
          <a:xfrm>
            <a:off x="10287639" y="6729718"/>
            <a:ext cx="1380938" cy="127841"/>
          </a:xfrm>
          <a:custGeom>
            <a:avLst/>
            <a:gdLst/>
            <a:ahLst/>
            <a:cxnLst/>
            <a:rect l="l" t="t" r="r" b="b"/>
            <a:pathLst>
              <a:path w="2277109" h="210820">
                <a:moveTo>
                  <a:pt x="2829" y="0"/>
                </a:moveTo>
                <a:lnTo>
                  <a:pt x="1582" y="808"/>
                </a:lnTo>
                <a:lnTo>
                  <a:pt x="141" y="2829"/>
                </a:lnTo>
                <a:lnTo>
                  <a:pt x="0" y="4155"/>
                </a:lnTo>
                <a:lnTo>
                  <a:pt x="90548" y="210726"/>
                </a:lnTo>
                <a:lnTo>
                  <a:pt x="98280" y="210726"/>
                </a:lnTo>
                <a:lnTo>
                  <a:pt x="9362" y="7860"/>
                </a:lnTo>
                <a:lnTo>
                  <a:pt x="100678" y="7860"/>
                </a:lnTo>
                <a:lnTo>
                  <a:pt x="4021" y="336"/>
                </a:lnTo>
                <a:lnTo>
                  <a:pt x="2829" y="0"/>
                </a:lnTo>
                <a:close/>
              </a:path>
              <a:path w="2277109" h="210820">
                <a:moveTo>
                  <a:pt x="100678" y="7860"/>
                </a:moveTo>
                <a:lnTo>
                  <a:pt x="9362" y="7860"/>
                </a:lnTo>
                <a:lnTo>
                  <a:pt x="2260123" y="183043"/>
                </a:lnTo>
                <a:lnTo>
                  <a:pt x="2205031" y="210726"/>
                </a:lnTo>
                <a:lnTo>
                  <a:pt x="2220840" y="210726"/>
                </a:lnTo>
                <a:lnTo>
                  <a:pt x="2276093" y="182962"/>
                </a:lnTo>
                <a:lnTo>
                  <a:pt x="2276868" y="181386"/>
                </a:lnTo>
                <a:lnTo>
                  <a:pt x="2276268" y="178280"/>
                </a:lnTo>
                <a:lnTo>
                  <a:pt x="2274935" y="177122"/>
                </a:lnTo>
                <a:lnTo>
                  <a:pt x="2273358" y="176981"/>
                </a:lnTo>
                <a:lnTo>
                  <a:pt x="100678" y="786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69" name="bk object 869"/>
          <p:cNvSpPr/>
          <p:nvPr/>
        </p:nvSpPr>
        <p:spPr>
          <a:xfrm>
            <a:off x="9359450" y="6506547"/>
            <a:ext cx="933077" cy="351179"/>
          </a:xfrm>
          <a:custGeom>
            <a:avLst/>
            <a:gdLst/>
            <a:ahLst/>
            <a:cxnLst/>
            <a:rect l="l" t="t" r="r" b="b"/>
            <a:pathLst>
              <a:path w="1538605" h="579120">
                <a:moveTo>
                  <a:pt x="205109" y="0"/>
                </a:moveTo>
                <a:lnTo>
                  <a:pt x="203230" y="943"/>
                </a:lnTo>
                <a:lnTo>
                  <a:pt x="202590" y="2687"/>
                </a:lnTo>
                <a:lnTo>
                  <a:pt x="0" y="578753"/>
                </a:lnTo>
                <a:lnTo>
                  <a:pt x="7503" y="578753"/>
                </a:lnTo>
                <a:lnTo>
                  <a:pt x="208180" y="8170"/>
                </a:lnTo>
                <a:lnTo>
                  <a:pt x="234766" y="8170"/>
                </a:lnTo>
                <a:lnTo>
                  <a:pt x="206880" y="444"/>
                </a:lnTo>
                <a:lnTo>
                  <a:pt x="205109" y="0"/>
                </a:lnTo>
                <a:close/>
              </a:path>
              <a:path w="1538605" h="579120">
                <a:moveTo>
                  <a:pt x="234766" y="8170"/>
                </a:moveTo>
                <a:lnTo>
                  <a:pt x="208180" y="8170"/>
                </a:lnTo>
                <a:lnTo>
                  <a:pt x="1525707" y="373172"/>
                </a:lnTo>
                <a:lnTo>
                  <a:pt x="1206064" y="578753"/>
                </a:lnTo>
                <a:lnTo>
                  <a:pt x="1219178" y="578753"/>
                </a:lnTo>
                <a:lnTo>
                  <a:pt x="1536195" y="374862"/>
                </a:lnTo>
                <a:lnTo>
                  <a:pt x="1537387" y="374115"/>
                </a:lnTo>
                <a:lnTo>
                  <a:pt x="1537993" y="372734"/>
                </a:lnTo>
                <a:lnTo>
                  <a:pt x="1537798" y="371353"/>
                </a:lnTo>
                <a:lnTo>
                  <a:pt x="1537575" y="369966"/>
                </a:lnTo>
                <a:lnTo>
                  <a:pt x="1536585" y="368861"/>
                </a:lnTo>
                <a:lnTo>
                  <a:pt x="1535231" y="368470"/>
                </a:lnTo>
                <a:lnTo>
                  <a:pt x="234766" y="817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70" name="bk object 870"/>
          <p:cNvSpPr/>
          <p:nvPr/>
        </p:nvSpPr>
        <p:spPr>
          <a:xfrm>
            <a:off x="10090887" y="6729820"/>
            <a:ext cx="256470" cy="127841"/>
          </a:xfrm>
          <a:custGeom>
            <a:avLst/>
            <a:gdLst/>
            <a:ahLst/>
            <a:cxnLst/>
            <a:rect l="l" t="t" r="r" b="b"/>
            <a:pathLst>
              <a:path w="422909" h="210820">
                <a:moveTo>
                  <a:pt x="328170" y="0"/>
                </a:moveTo>
                <a:lnTo>
                  <a:pt x="327126" y="141"/>
                </a:lnTo>
                <a:lnTo>
                  <a:pt x="326264" y="720"/>
                </a:lnTo>
                <a:lnTo>
                  <a:pt x="0" y="210558"/>
                </a:lnTo>
                <a:lnTo>
                  <a:pt x="13080" y="210558"/>
                </a:lnTo>
                <a:lnTo>
                  <a:pt x="326601" y="8911"/>
                </a:lnTo>
                <a:lnTo>
                  <a:pt x="334324" y="8911"/>
                </a:lnTo>
                <a:lnTo>
                  <a:pt x="330999" y="1326"/>
                </a:lnTo>
                <a:lnTo>
                  <a:pt x="330198" y="606"/>
                </a:lnTo>
                <a:lnTo>
                  <a:pt x="328170" y="0"/>
                </a:lnTo>
                <a:close/>
              </a:path>
              <a:path w="422909" h="210820">
                <a:moveTo>
                  <a:pt x="334324" y="8911"/>
                </a:moveTo>
                <a:lnTo>
                  <a:pt x="326601" y="8911"/>
                </a:lnTo>
                <a:lnTo>
                  <a:pt x="414980" y="210558"/>
                </a:lnTo>
                <a:lnTo>
                  <a:pt x="422713" y="210558"/>
                </a:lnTo>
                <a:lnTo>
                  <a:pt x="334324" y="8911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71" name="bk object 871"/>
          <p:cNvSpPr/>
          <p:nvPr/>
        </p:nvSpPr>
        <p:spPr>
          <a:xfrm>
            <a:off x="8175871" y="5963625"/>
            <a:ext cx="1310852" cy="894120"/>
          </a:xfrm>
          <a:custGeom>
            <a:avLst/>
            <a:gdLst/>
            <a:ahLst/>
            <a:cxnLst/>
            <a:rect l="l" t="t" r="r" b="b"/>
            <a:pathLst>
              <a:path w="2161540" h="1474470">
                <a:moveTo>
                  <a:pt x="155945" y="0"/>
                </a:moveTo>
                <a:lnTo>
                  <a:pt x="154726" y="87"/>
                </a:lnTo>
                <a:lnTo>
                  <a:pt x="152732" y="1219"/>
                </a:lnTo>
                <a:lnTo>
                  <a:pt x="152092" y="2216"/>
                </a:lnTo>
                <a:lnTo>
                  <a:pt x="0" y="1474071"/>
                </a:lnTo>
                <a:lnTo>
                  <a:pt x="7133" y="1474071"/>
                </a:lnTo>
                <a:lnTo>
                  <a:pt x="158525" y="8945"/>
                </a:lnTo>
                <a:lnTo>
                  <a:pt x="175872" y="8945"/>
                </a:lnTo>
                <a:lnTo>
                  <a:pt x="156942" y="478"/>
                </a:lnTo>
                <a:lnTo>
                  <a:pt x="155945" y="0"/>
                </a:lnTo>
                <a:close/>
              </a:path>
              <a:path w="2161540" h="1474470">
                <a:moveTo>
                  <a:pt x="175872" y="8945"/>
                </a:moveTo>
                <a:lnTo>
                  <a:pt x="158525" y="8945"/>
                </a:lnTo>
                <a:lnTo>
                  <a:pt x="2147919" y="898719"/>
                </a:lnTo>
                <a:lnTo>
                  <a:pt x="451778" y="1474071"/>
                </a:lnTo>
                <a:lnTo>
                  <a:pt x="473810" y="1474071"/>
                </a:lnTo>
                <a:lnTo>
                  <a:pt x="2160131" y="902074"/>
                </a:lnTo>
                <a:lnTo>
                  <a:pt x="2161067" y="900801"/>
                </a:lnTo>
                <a:lnTo>
                  <a:pt x="2161209" y="897898"/>
                </a:lnTo>
                <a:lnTo>
                  <a:pt x="2160380" y="896537"/>
                </a:lnTo>
                <a:lnTo>
                  <a:pt x="2159053" y="895958"/>
                </a:lnTo>
                <a:lnTo>
                  <a:pt x="175872" y="8945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72" name="bk object 872"/>
          <p:cNvSpPr/>
          <p:nvPr/>
        </p:nvSpPr>
        <p:spPr>
          <a:xfrm>
            <a:off x="8449862" y="6506583"/>
            <a:ext cx="1037052" cy="351179"/>
          </a:xfrm>
          <a:custGeom>
            <a:avLst/>
            <a:gdLst/>
            <a:ahLst/>
            <a:cxnLst/>
            <a:rect l="l" t="t" r="r" b="b"/>
            <a:pathLst>
              <a:path w="1710055" h="579120">
                <a:moveTo>
                  <a:pt x="1705894" y="0"/>
                </a:moveTo>
                <a:lnTo>
                  <a:pt x="1704682" y="437"/>
                </a:lnTo>
                <a:lnTo>
                  <a:pt x="0" y="578692"/>
                </a:lnTo>
                <a:lnTo>
                  <a:pt x="22025" y="578692"/>
                </a:lnTo>
                <a:lnTo>
                  <a:pt x="1700054" y="9490"/>
                </a:lnTo>
                <a:lnTo>
                  <a:pt x="1707571" y="9490"/>
                </a:lnTo>
                <a:lnTo>
                  <a:pt x="1709606" y="3704"/>
                </a:lnTo>
                <a:lnTo>
                  <a:pt x="1709269" y="2269"/>
                </a:lnTo>
                <a:lnTo>
                  <a:pt x="1707390" y="330"/>
                </a:lnTo>
                <a:lnTo>
                  <a:pt x="1705894" y="0"/>
                </a:lnTo>
                <a:close/>
              </a:path>
              <a:path w="1710055" h="579120">
                <a:moveTo>
                  <a:pt x="1707571" y="9490"/>
                </a:moveTo>
                <a:lnTo>
                  <a:pt x="1700054" y="9490"/>
                </a:lnTo>
                <a:lnTo>
                  <a:pt x="1499869" y="578692"/>
                </a:lnTo>
                <a:lnTo>
                  <a:pt x="1507399" y="578692"/>
                </a:lnTo>
                <a:lnTo>
                  <a:pt x="1707571" y="949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73" name="bk object 873"/>
          <p:cNvSpPr/>
          <p:nvPr/>
        </p:nvSpPr>
        <p:spPr>
          <a:xfrm>
            <a:off x="7464625" y="5789240"/>
            <a:ext cx="807922" cy="805170"/>
          </a:xfrm>
          <a:custGeom>
            <a:avLst/>
            <a:gdLst/>
            <a:ahLst/>
            <a:cxnLst/>
            <a:rect l="l" t="t" r="r" b="b"/>
            <a:pathLst>
              <a:path w="1332230" h="1327784">
                <a:moveTo>
                  <a:pt x="224737" y="0"/>
                </a:moveTo>
                <a:lnTo>
                  <a:pt x="223686" y="134"/>
                </a:lnTo>
                <a:lnTo>
                  <a:pt x="221995" y="1239"/>
                </a:lnTo>
                <a:lnTo>
                  <a:pt x="221443" y="2094"/>
                </a:lnTo>
                <a:lnTo>
                  <a:pt x="0" y="1325070"/>
                </a:lnTo>
                <a:lnTo>
                  <a:pt x="666" y="1326512"/>
                </a:lnTo>
                <a:lnTo>
                  <a:pt x="1939" y="1327266"/>
                </a:lnTo>
                <a:lnTo>
                  <a:pt x="2492" y="1327623"/>
                </a:lnTo>
                <a:lnTo>
                  <a:pt x="3098" y="1327765"/>
                </a:lnTo>
                <a:lnTo>
                  <a:pt x="4512" y="1327765"/>
                </a:lnTo>
                <a:lnTo>
                  <a:pt x="5287" y="1327515"/>
                </a:lnTo>
                <a:lnTo>
                  <a:pt x="5927" y="1327037"/>
                </a:lnTo>
                <a:lnTo>
                  <a:pt x="20299" y="1315829"/>
                </a:lnTo>
                <a:lnTo>
                  <a:pt x="8722" y="1315829"/>
                </a:lnTo>
                <a:lnTo>
                  <a:pt x="227613" y="8082"/>
                </a:lnTo>
                <a:lnTo>
                  <a:pt x="255750" y="8082"/>
                </a:lnTo>
                <a:lnTo>
                  <a:pt x="224737" y="0"/>
                </a:lnTo>
                <a:close/>
              </a:path>
              <a:path w="1332230" h="1327784">
                <a:moveTo>
                  <a:pt x="255750" y="8082"/>
                </a:moveTo>
                <a:lnTo>
                  <a:pt x="227613" y="8082"/>
                </a:lnTo>
                <a:lnTo>
                  <a:pt x="1320483" y="292916"/>
                </a:lnTo>
                <a:lnTo>
                  <a:pt x="8722" y="1315829"/>
                </a:lnTo>
                <a:lnTo>
                  <a:pt x="20299" y="1315829"/>
                </a:lnTo>
                <a:lnTo>
                  <a:pt x="1331557" y="293246"/>
                </a:lnTo>
                <a:lnTo>
                  <a:pt x="1332055" y="291899"/>
                </a:lnTo>
                <a:lnTo>
                  <a:pt x="1331530" y="289258"/>
                </a:lnTo>
                <a:lnTo>
                  <a:pt x="1330499" y="288187"/>
                </a:lnTo>
                <a:lnTo>
                  <a:pt x="255750" y="8082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74" name="bk object 874"/>
          <p:cNvSpPr/>
          <p:nvPr/>
        </p:nvSpPr>
        <p:spPr>
          <a:xfrm>
            <a:off x="7464692" y="5963592"/>
            <a:ext cx="807922" cy="894120"/>
          </a:xfrm>
          <a:custGeom>
            <a:avLst/>
            <a:gdLst/>
            <a:ahLst/>
            <a:cxnLst/>
            <a:rect l="l" t="t" r="r" b="b"/>
            <a:pathLst>
              <a:path w="1332230" h="1474470">
                <a:moveTo>
                  <a:pt x="1328708" y="0"/>
                </a:moveTo>
                <a:lnTo>
                  <a:pt x="1441" y="1033905"/>
                </a:lnTo>
                <a:lnTo>
                  <a:pt x="0" y="1035845"/>
                </a:lnTo>
                <a:lnTo>
                  <a:pt x="222" y="1038223"/>
                </a:lnTo>
                <a:lnTo>
                  <a:pt x="916" y="1039267"/>
                </a:lnTo>
                <a:lnTo>
                  <a:pt x="840321" y="1474125"/>
                </a:lnTo>
                <a:lnTo>
                  <a:pt x="855685" y="1474125"/>
                </a:lnTo>
                <a:lnTo>
                  <a:pt x="10157" y="1036094"/>
                </a:lnTo>
                <a:lnTo>
                  <a:pt x="1323831" y="11652"/>
                </a:lnTo>
                <a:lnTo>
                  <a:pt x="1330941" y="11652"/>
                </a:lnTo>
                <a:lnTo>
                  <a:pt x="1331718" y="4128"/>
                </a:lnTo>
                <a:lnTo>
                  <a:pt x="1331887" y="2714"/>
                </a:lnTo>
                <a:lnTo>
                  <a:pt x="1331166" y="1360"/>
                </a:lnTo>
                <a:lnTo>
                  <a:pt x="1328708" y="0"/>
                </a:lnTo>
                <a:close/>
              </a:path>
              <a:path w="1332230" h="1474470">
                <a:moveTo>
                  <a:pt x="1330941" y="11652"/>
                </a:moveTo>
                <a:lnTo>
                  <a:pt x="1323831" y="11652"/>
                </a:lnTo>
                <a:lnTo>
                  <a:pt x="1172708" y="1474125"/>
                </a:lnTo>
                <a:lnTo>
                  <a:pt x="1179821" y="1474125"/>
                </a:lnTo>
                <a:lnTo>
                  <a:pt x="1330941" y="11652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75" name="bk object 875"/>
          <p:cNvSpPr/>
          <p:nvPr/>
        </p:nvSpPr>
        <p:spPr>
          <a:xfrm>
            <a:off x="6576659" y="5567916"/>
            <a:ext cx="1026654" cy="439359"/>
          </a:xfrm>
          <a:custGeom>
            <a:avLst/>
            <a:gdLst/>
            <a:ahLst/>
            <a:cxnLst/>
            <a:rect l="l" t="t" r="r" b="b"/>
            <a:pathLst>
              <a:path w="1692909" h="724534">
                <a:moveTo>
                  <a:pt x="264828" y="0"/>
                </a:moveTo>
                <a:lnTo>
                  <a:pt x="263218" y="956"/>
                </a:lnTo>
                <a:lnTo>
                  <a:pt x="0" y="720351"/>
                </a:lnTo>
                <a:lnTo>
                  <a:pt x="168" y="721570"/>
                </a:lnTo>
                <a:lnTo>
                  <a:pt x="1495" y="723449"/>
                </a:lnTo>
                <a:lnTo>
                  <a:pt x="2573" y="724008"/>
                </a:lnTo>
                <a:lnTo>
                  <a:pt x="4263" y="724008"/>
                </a:lnTo>
                <a:lnTo>
                  <a:pt x="4485" y="723948"/>
                </a:lnTo>
                <a:lnTo>
                  <a:pt x="43979" y="715703"/>
                </a:lnTo>
                <a:lnTo>
                  <a:pt x="9248" y="715703"/>
                </a:lnTo>
                <a:lnTo>
                  <a:pt x="268115" y="8109"/>
                </a:lnTo>
                <a:lnTo>
                  <a:pt x="296613" y="8109"/>
                </a:lnTo>
                <a:lnTo>
                  <a:pt x="266788" y="464"/>
                </a:lnTo>
                <a:lnTo>
                  <a:pt x="264828" y="0"/>
                </a:lnTo>
                <a:close/>
              </a:path>
              <a:path w="1692909" h="724534">
                <a:moveTo>
                  <a:pt x="296613" y="8109"/>
                </a:moveTo>
                <a:lnTo>
                  <a:pt x="268115" y="8109"/>
                </a:lnTo>
                <a:lnTo>
                  <a:pt x="1673341" y="368302"/>
                </a:lnTo>
                <a:lnTo>
                  <a:pt x="9248" y="715703"/>
                </a:lnTo>
                <a:lnTo>
                  <a:pt x="43979" y="715703"/>
                </a:lnTo>
                <a:lnTo>
                  <a:pt x="1689702" y="372148"/>
                </a:lnTo>
                <a:lnTo>
                  <a:pt x="1691305" y="371784"/>
                </a:lnTo>
                <a:lnTo>
                  <a:pt x="1692497" y="370403"/>
                </a:lnTo>
                <a:lnTo>
                  <a:pt x="1692558" y="367076"/>
                </a:lnTo>
                <a:lnTo>
                  <a:pt x="1691446" y="365641"/>
                </a:lnTo>
                <a:lnTo>
                  <a:pt x="296613" y="8109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76" name="bk object 876"/>
          <p:cNvSpPr/>
          <p:nvPr/>
        </p:nvSpPr>
        <p:spPr>
          <a:xfrm>
            <a:off x="6576593" y="5789256"/>
            <a:ext cx="1026654" cy="805170"/>
          </a:xfrm>
          <a:custGeom>
            <a:avLst/>
            <a:gdLst/>
            <a:ahLst/>
            <a:cxnLst/>
            <a:rect l="l" t="t" r="r" b="b"/>
            <a:pathLst>
              <a:path w="1692909" h="1327784">
                <a:moveTo>
                  <a:pt x="1689533" y="0"/>
                </a:moveTo>
                <a:lnTo>
                  <a:pt x="1688368" y="161"/>
                </a:lnTo>
                <a:lnTo>
                  <a:pt x="3320" y="351968"/>
                </a:lnTo>
                <a:lnTo>
                  <a:pt x="1993" y="352163"/>
                </a:lnTo>
                <a:lnTo>
                  <a:pt x="862" y="353133"/>
                </a:lnTo>
                <a:lnTo>
                  <a:pt x="444" y="354433"/>
                </a:lnTo>
                <a:lnTo>
                  <a:pt x="0" y="355949"/>
                </a:lnTo>
                <a:lnTo>
                  <a:pt x="586" y="357565"/>
                </a:lnTo>
                <a:lnTo>
                  <a:pt x="1879" y="358447"/>
                </a:lnTo>
                <a:lnTo>
                  <a:pt x="1466709" y="1327542"/>
                </a:lnTo>
                <a:lnTo>
                  <a:pt x="1467376" y="1327738"/>
                </a:lnTo>
                <a:lnTo>
                  <a:pt x="1468534" y="1327738"/>
                </a:lnTo>
                <a:lnTo>
                  <a:pt x="1469033" y="1327650"/>
                </a:lnTo>
                <a:lnTo>
                  <a:pt x="1469477" y="1327434"/>
                </a:lnTo>
                <a:lnTo>
                  <a:pt x="1470582" y="1326956"/>
                </a:lnTo>
                <a:lnTo>
                  <a:pt x="1471357" y="1325959"/>
                </a:lnTo>
                <a:lnTo>
                  <a:pt x="1472649" y="1318240"/>
                </a:lnTo>
                <a:lnTo>
                  <a:pt x="1465463" y="1318240"/>
                </a:lnTo>
                <a:lnTo>
                  <a:pt x="12898" y="357201"/>
                </a:lnTo>
                <a:lnTo>
                  <a:pt x="1684744" y="8197"/>
                </a:lnTo>
                <a:lnTo>
                  <a:pt x="1691921" y="8197"/>
                </a:lnTo>
                <a:lnTo>
                  <a:pt x="1692773" y="3105"/>
                </a:lnTo>
                <a:lnTo>
                  <a:pt x="1692389" y="1906"/>
                </a:lnTo>
                <a:lnTo>
                  <a:pt x="1691554" y="1111"/>
                </a:lnTo>
                <a:lnTo>
                  <a:pt x="1690725" y="276"/>
                </a:lnTo>
                <a:lnTo>
                  <a:pt x="1689533" y="0"/>
                </a:lnTo>
                <a:close/>
              </a:path>
              <a:path w="1692909" h="1327784">
                <a:moveTo>
                  <a:pt x="1691921" y="8197"/>
                </a:moveTo>
                <a:lnTo>
                  <a:pt x="1684744" y="8197"/>
                </a:lnTo>
                <a:lnTo>
                  <a:pt x="1465463" y="1318240"/>
                </a:lnTo>
                <a:lnTo>
                  <a:pt x="1472649" y="1318240"/>
                </a:lnTo>
                <a:lnTo>
                  <a:pt x="1691921" y="8197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77" name="bk object 877"/>
          <p:cNvSpPr/>
          <p:nvPr/>
        </p:nvSpPr>
        <p:spPr>
          <a:xfrm>
            <a:off x="5423454" y="5404704"/>
            <a:ext cx="1317013" cy="291879"/>
          </a:xfrm>
          <a:custGeom>
            <a:avLst/>
            <a:gdLst/>
            <a:ahLst/>
            <a:cxnLst/>
            <a:rect l="l" t="t" r="r" b="b"/>
            <a:pathLst>
              <a:path w="2171700" h="481329">
                <a:moveTo>
                  <a:pt x="1370509" y="0"/>
                </a:moveTo>
                <a:lnTo>
                  <a:pt x="1369701" y="26"/>
                </a:lnTo>
                <a:lnTo>
                  <a:pt x="1368927" y="249"/>
                </a:lnTo>
                <a:lnTo>
                  <a:pt x="996" y="474915"/>
                </a:lnTo>
                <a:lnTo>
                  <a:pt x="0" y="476693"/>
                </a:lnTo>
                <a:lnTo>
                  <a:pt x="747" y="480095"/>
                </a:lnTo>
                <a:lnTo>
                  <a:pt x="2189" y="481226"/>
                </a:lnTo>
                <a:lnTo>
                  <a:pt x="4182" y="481226"/>
                </a:lnTo>
                <a:lnTo>
                  <a:pt x="108367" y="471372"/>
                </a:lnTo>
                <a:lnTo>
                  <a:pt x="32863" y="471372"/>
                </a:lnTo>
                <a:lnTo>
                  <a:pt x="1370119" y="7368"/>
                </a:lnTo>
                <a:lnTo>
                  <a:pt x="1392319" y="7368"/>
                </a:lnTo>
                <a:lnTo>
                  <a:pt x="1370509" y="0"/>
                </a:lnTo>
                <a:close/>
              </a:path>
              <a:path w="2171700" h="481329">
                <a:moveTo>
                  <a:pt x="1392319" y="7368"/>
                </a:moveTo>
                <a:lnTo>
                  <a:pt x="1370119" y="7368"/>
                </a:lnTo>
                <a:lnTo>
                  <a:pt x="2150607" y="271078"/>
                </a:lnTo>
                <a:lnTo>
                  <a:pt x="32863" y="471372"/>
                </a:lnTo>
                <a:lnTo>
                  <a:pt x="108367" y="471372"/>
                </a:lnTo>
                <a:lnTo>
                  <a:pt x="2169487" y="276420"/>
                </a:lnTo>
                <a:lnTo>
                  <a:pt x="2170814" y="275127"/>
                </a:lnTo>
                <a:lnTo>
                  <a:pt x="2171204" y="271799"/>
                </a:lnTo>
                <a:lnTo>
                  <a:pt x="2170201" y="270216"/>
                </a:lnTo>
                <a:lnTo>
                  <a:pt x="2168625" y="269664"/>
                </a:lnTo>
                <a:lnTo>
                  <a:pt x="1392319" y="7368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78" name="bk object 878"/>
          <p:cNvSpPr/>
          <p:nvPr/>
        </p:nvSpPr>
        <p:spPr>
          <a:xfrm>
            <a:off x="5423553" y="5568030"/>
            <a:ext cx="1316628" cy="438974"/>
          </a:xfrm>
          <a:custGeom>
            <a:avLst/>
            <a:gdLst/>
            <a:ahLst/>
            <a:cxnLst/>
            <a:rect l="l" t="t" r="r" b="b"/>
            <a:pathLst>
              <a:path w="2171065" h="723900">
                <a:moveTo>
                  <a:pt x="2168187" y="0"/>
                </a:moveTo>
                <a:lnTo>
                  <a:pt x="2166995" y="168"/>
                </a:lnTo>
                <a:lnTo>
                  <a:pt x="3354" y="204833"/>
                </a:lnTo>
                <a:lnTo>
                  <a:pt x="1636" y="204974"/>
                </a:lnTo>
                <a:lnTo>
                  <a:pt x="309" y="206355"/>
                </a:lnTo>
                <a:lnTo>
                  <a:pt x="134" y="208039"/>
                </a:lnTo>
                <a:lnTo>
                  <a:pt x="0" y="209757"/>
                </a:lnTo>
                <a:lnTo>
                  <a:pt x="1111" y="211339"/>
                </a:lnTo>
                <a:lnTo>
                  <a:pt x="1904558" y="723786"/>
                </a:lnTo>
                <a:lnTo>
                  <a:pt x="1904861" y="723820"/>
                </a:lnTo>
                <a:lnTo>
                  <a:pt x="1906625" y="723820"/>
                </a:lnTo>
                <a:lnTo>
                  <a:pt x="1907959" y="722924"/>
                </a:lnTo>
                <a:lnTo>
                  <a:pt x="1910487" y="716013"/>
                </a:lnTo>
                <a:lnTo>
                  <a:pt x="1902948" y="716013"/>
                </a:lnTo>
                <a:lnTo>
                  <a:pt x="23561" y="210006"/>
                </a:lnTo>
                <a:lnTo>
                  <a:pt x="2162064" y="7759"/>
                </a:lnTo>
                <a:lnTo>
                  <a:pt x="2169604" y="7759"/>
                </a:lnTo>
                <a:lnTo>
                  <a:pt x="2171063" y="3772"/>
                </a:lnTo>
                <a:lnTo>
                  <a:pt x="2170868" y="2485"/>
                </a:lnTo>
                <a:lnTo>
                  <a:pt x="2169372" y="579"/>
                </a:lnTo>
                <a:lnTo>
                  <a:pt x="2168187" y="0"/>
                </a:lnTo>
                <a:close/>
              </a:path>
              <a:path w="2171065" h="723900">
                <a:moveTo>
                  <a:pt x="2169604" y="7759"/>
                </a:moveTo>
                <a:lnTo>
                  <a:pt x="2162064" y="7759"/>
                </a:lnTo>
                <a:lnTo>
                  <a:pt x="1902948" y="716013"/>
                </a:lnTo>
                <a:lnTo>
                  <a:pt x="1910487" y="716013"/>
                </a:lnTo>
                <a:lnTo>
                  <a:pt x="2169604" y="7759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79" name="bk object 879"/>
          <p:cNvSpPr/>
          <p:nvPr/>
        </p:nvSpPr>
        <p:spPr>
          <a:xfrm>
            <a:off x="11623440" y="6151497"/>
            <a:ext cx="568780" cy="690036"/>
          </a:xfrm>
          <a:custGeom>
            <a:avLst/>
            <a:gdLst/>
            <a:ahLst/>
            <a:cxnLst/>
            <a:rect l="l" t="t" r="r" b="b"/>
            <a:pathLst>
              <a:path w="937894" h="1137920">
                <a:moveTo>
                  <a:pt x="3293" y="0"/>
                </a:moveTo>
                <a:lnTo>
                  <a:pt x="2128" y="296"/>
                </a:lnTo>
                <a:lnTo>
                  <a:pt x="444" y="1737"/>
                </a:lnTo>
                <a:lnTo>
                  <a:pt x="0" y="2815"/>
                </a:lnTo>
                <a:lnTo>
                  <a:pt x="66831" y="1133884"/>
                </a:lnTo>
                <a:lnTo>
                  <a:pt x="66804" y="1134550"/>
                </a:lnTo>
                <a:lnTo>
                  <a:pt x="66966" y="1135251"/>
                </a:lnTo>
                <a:lnTo>
                  <a:pt x="67997" y="1136962"/>
                </a:lnTo>
                <a:lnTo>
                  <a:pt x="69182" y="1137568"/>
                </a:lnTo>
                <a:lnTo>
                  <a:pt x="70927" y="1137568"/>
                </a:lnTo>
                <a:lnTo>
                  <a:pt x="71479" y="1137467"/>
                </a:lnTo>
                <a:lnTo>
                  <a:pt x="72200" y="1137103"/>
                </a:lnTo>
                <a:lnTo>
                  <a:pt x="72584" y="1136854"/>
                </a:lnTo>
                <a:lnTo>
                  <a:pt x="85999" y="1127491"/>
                </a:lnTo>
                <a:lnTo>
                  <a:pt x="73554" y="1127491"/>
                </a:lnTo>
                <a:lnTo>
                  <a:pt x="7416" y="8136"/>
                </a:lnTo>
                <a:lnTo>
                  <a:pt x="40998" y="8136"/>
                </a:lnTo>
                <a:lnTo>
                  <a:pt x="4344" y="249"/>
                </a:lnTo>
                <a:lnTo>
                  <a:pt x="3293" y="0"/>
                </a:lnTo>
                <a:close/>
              </a:path>
              <a:path w="937894" h="1137920">
                <a:moveTo>
                  <a:pt x="937533" y="524588"/>
                </a:moveTo>
                <a:lnTo>
                  <a:pt x="73554" y="1127491"/>
                </a:lnTo>
                <a:lnTo>
                  <a:pt x="85999" y="1127491"/>
                </a:lnTo>
                <a:lnTo>
                  <a:pt x="937533" y="533223"/>
                </a:lnTo>
                <a:lnTo>
                  <a:pt x="937533" y="524588"/>
                </a:lnTo>
                <a:close/>
              </a:path>
              <a:path w="937894" h="1137920">
                <a:moveTo>
                  <a:pt x="40998" y="8136"/>
                </a:moveTo>
                <a:lnTo>
                  <a:pt x="7416" y="8136"/>
                </a:lnTo>
                <a:lnTo>
                  <a:pt x="937533" y="208315"/>
                </a:lnTo>
                <a:lnTo>
                  <a:pt x="937533" y="201061"/>
                </a:lnTo>
                <a:lnTo>
                  <a:pt x="40998" y="8136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0" name="bk object 880"/>
          <p:cNvSpPr/>
          <p:nvPr/>
        </p:nvSpPr>
        <p:spPr>
          <a:xfrm>
            <a:off x="10287574" y="5300071"/>
            <a:ext cx="1340504" cy="1434366"/>
          </a:xfrm>
          <a:custGeom>
            <a:avLst/>
            <a:gdLst/>
            <a:ahLst/>
            <a:cxnLst/>
            <a:rect l="l" t="t" r="r" b="b"/>
            <a:pathLst>
              <a:path w="2210434" h="2365375">
                <a:moveTo>
                  <a:pt x="1067671" y="0"/>
                </a:moveTo>
                <a:lnTo>
                  <a:pt x="0" y="2361354"/>
                </a:lnTo>
                <a:lnTo>
                  <a:pt x="303" y="2362957"/>
                </a:lnTo>
                <a:lnTo>
                  <a:pt x="1387" y="2364021"/>
                </a:lnTo>
                <a:lnTo>
                  <a:pt x="2074" y="2364654"/>
                </a:lnTo>
                <a:lnTo>
                  <a:pt x="2963" y="2364984"/>
                </a:lnTo>
                <a:lnTo>
                  <a:pt x="4371" y="2364984"/>
                </a:lnTo>
                <a:lnTo>
                  <a:pt x="4869" y="2364877"/>
                </a:lnTo>
                <a:lnTo>
                  <a:pt x="5430" y="2364654"/>
                </a:lnTo>
                <a:lnTo>
                  <a:pt x="28764" y="2354551"/>
                </a:lnTo>
                <a:lnTo>
                  <a:pt x="10851" y="2354551"/>
                </a:lnTo>
                <a:lnTo>
                  <a:pt x="1067759" y="10325"/>
                </a:lnTo>
                <a:lnTo>
                  <a:pt x="1076870" y="10325"/>
                </a:lnTo>
                <a:lnTo>
                  <a:pt x="1069638" y="1414"/>
                </a:lnTo>
                <a:lnTo>
                  <a:pt x="1068891" y="437"/>
                </a:lnTo>
                <a:lnTo>
                  <a:pt x="1067671" y="0"/>
                </a:lnTo>
                <a:close/>
              </a:path>
              <a:path w="2210434" h="2365375">
                <a:moveTo>
                  <a:pt x="1076870" y="10325"/>
                </a:moveTo>
                <a:lnTo>
                  <a:pt x="1067759" y="10325"/>
                </a:lnTo>
                <a:lnTo>
                  <a:pt x="2200680" y="1406357"/>
                </a:lnTo>
                <a:lnTo>
                  <a:pt x="10851" y="2354551"/>
                </a:lnTo>
                <a:lnTo>
                  <a:pt x="28764" y="2354551"/>
                </a:lnTo>
                <a:lnTo>
                  <a:pt x="2208823" y="1410594"/>
                </a:lnTo>
                <a:lnTo>
                  <a:pt x="2209571" y="1409705"/>
                </a:lnTo>
                <a:lnTo>
                  <a:pt x="2209820" y="1408600"/>
                </a:lnTo>
                <a:lnTo>
                  <a:pt x="2210097" y="1407522"/>
                </a:lnTo>
                <a:lnTo>
                  <a:pt x="2209847" y="1406384"/>
                </a:lnTo>
                <a:lnTo>
                  <a:pt x="2209127" y="1405528"/>
                </a:lnTo>
                <a:lnTo>
                  <a:pt x="1076870" y="10325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1" name="bk object 881"/>
          <p:cNvSpPr/>
          <p:nvPr/>
        </p:nvSpPr>
        <p:spPr>
          <a:xfrm>
            <a:off x="10287606" y="6151496"/>
            <a:ext cx="1380938" cy="690036"/>
          </a:xfrm>
          <a:custGeom>
            <a:avLst/>
            <a:gdLst/>
            <a:ahLst/>
            <a:cxnLst/>
            <a:rect l="l" t="t" r="r" b="b"/>
            <a:pathLst>
              <a:path w="2277109" h="1137920">
                <a:moveTo>
                  <a:pt x="2205974" y="0"/>
                </a:moveTo>
                <a:lnTo>
                  <a:pt x="2204923" y="437"/>
                </a:lnTo>
                <a:lnTo>
                  <a:pt x="2411" y="954141"/>
                </a:lnTo>
                <a:lnTo>
                  <a:pt x="774" y="954909"/>
                </a:lnTo>
                <a:lnTo>
                  <a:pt x="0" y="956519"/>
                </a:lnTo>
                <a:lnTo>
                  <a:pt x="606" y="959617"/>
                </a:lnTo>
                <a:lnTo>
                  <a:pt x="1933" y="960782"/>
                </a:lnTo>
                <a:lnTo>
                  <a:pt x="3516" y="960924"/>
                </a:lnTo>
                <a:lnTo>
                  <a:pt x="2272860" y="1137568"/>
                </a:lnTo>
                <a:lnTo>
                  <a:pt x="2274052" y="1137568"/>
                </a:lnTo>
                <a:lnTo>
                  <a:pt x="2274955" y="1137245"/>
                </a:lnTo>
                <a:lnTo>
                  <a:pt x="2276342" y="1135850"/>
                </a:lnTo>
                <a:lnTo>
                  <a:pt x="2276733" y="1134860"/>
                </a:lnTo>
                <a:lnTo>
                  <a:pt x="2276456" y="1130179"/>
                </a:lnTo>
                <a:lnTo>
                  <a:pt x="2269364" y="1130179"/>
                </a:lnTo>
                <a:lnTo>
                  <a:pt x="18300" y="954969"/>
                </a:lnTo>
                <a:lnTo>
                  <a:pt x="2203091" y="8965"/>
                </a:lnTo>
                <a:lnTo>
                  <a:pt x="2210186" y="8965"/>
                </a:lnTo>
                <a:lnTo>
                  <a:pt x="2209793" y="2317"/>
                </a:lnTo>
                <a:lnTo>
                  <a:pt x="2209187" y="1293"/>
                </a:lnTo>
                <a:lnTo>
                  <a:pt x="2207220" y="107"/>
                </a:lnTo>
                <a:lnTo>
                  <a:pt x="2205974" y="0"/>
                </a:lnTo>
                <a:close/>
              </a:path>
              <a:path w="2277109" h="1137920">
                <a:moveTo>
                  <a:pt x="2210186" y="8965"/>
                </a:moveTo>
                <a:lnTo>
                  <a:pt x="2203091" y="8965"/>
                </a:lnTo>
                <a:lnTo>
                  <a:pt x="2269364" y="1130179"/>
                </a:lnTo>
                <a:lnTo>
                  <a:pt x="2276456" y="1130179"/>
                </a:lnTo>
                <a:lnTo>
                  <a:pt x="2210186" y="8965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2" name="bk object 882"/>
          <p:cNvSpPr/>
          <p:nvPr/>
        </p:nvSpPr>
        <p:spPr>
          <a:xfrm>
            <a:off x="9482087" y="4972566"/>
            <a:ext cx="1454876" cy="1538718"/>
          </a:xfrm>
          <a:custGeom>
            <a:avLst/>
            <a:gdLst/>
            <a:ahLst/>
            <a:cxnLst/>
            <a:rect l="l" t="t" r="r" b="b"/>
            <a:pathLst>
              <a:path w="2399030" h="2537459">
                <a:moveTo>
                  <a:pt x="339493" y="0"/>
                </a:moveTo>
                <a:lnTo>
                  <a:pt x="338442" y="107"/>
                </a:lnTo>
                <a:lnTo>
                  <a:pt x="336725" y="1239"/>
                </a:lnTo>
                <a:lnTo>
                  <a:pt x="336172" y="2155"/>
                </a:lnTo>
                <a:lnTo>
                  <a:pt x="0" y="2534522"/>
                </a:lnTo>
                <a:lnTo>
                  <a:pt x="727" y="2535903"/>
                </a:lnTo>
                <a:lnTo>
                  <a:pt x="1993" y="2536631"/>
                </a:lnTo>
                <a:lnTo>
                  <a:pt x="2552" y="2536920"/>
                </a:lnTo>
                <a:lnTo>
                  <a:pt x="3132" y="2537068"/>
                </a:lnTo>
                <a:lnTo>
                  <a:pt x="4512" y="2537068"/>
                </a:lnTo>
                <a:lnTo>
                  <a:pt x="5321" y="2536786"/>
                </a:lnTo>
                <a:lnTo>
                  <a:pt x="19487" y="2524998"/>
                </a:lnTo>
                <a:lnTo>
                  <a:pt x="8419" y="2524998"/>
                </a:lnTo>
                <a:lnTo>
                  <a:pt x="342538" y="8082"/>
                </a:lnTo>
                <a:lnTo>
                  <a:pt x="370375" y="8082"/>
                </a:lnTo>
                <a:lnTo>
                  <a:pt x="340456" y="222"/>
                </a:lnTo>
                <a:lnTo>
                  <a:pt x="339493" y="0"/>
                </a:lnTo>
                <a:close/>
              </a:path>
              <a:path w="2399030" h="2537459">
                <a:moveTo>
                  <a:pt x="370375" y="8082"/>
                </a:moveTo>
                <a:lnTo>
                  <a:pt x="342538" y="8082"/>
                </a:lnTo>
                <a:lnTo>
                  <a:pt x="2387549" y="545397"/>
                </a:lnTo>
                <a:lnTo>
                  <a:pt x="8419" y="2524998"/>
                </a:lnTo>
                <a:lnTo>
                  <a:pt x="19487" y="2524998"/>
                </a:lnTo>
                <a:lnTo>
                  <a:pt x="2398407" y="545586"/>
                </a:lnTo>
                <a:lnTo>
                  <a:pt x="2398852" y="544259"/>
                </a:lnTo>
                <a:lnTo>
                  <a:pt x="2398292" y="541659"/>
                </a:lnTo>
                <a:lnTo>
                  <a:pt x="2397302" y="540628"/>
                </a:lnTo>
                <a:lnTo>
                  <a:pt x="370375" y="8082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3" name="bk object 883"/>
          <p:cNvSpPr/>
          <p:nvPr/>
        </p:nvSpPr>
        <p:spPr>
          <a:xfrm>
            <a:off x="9482074" y="5299952"/>
            <a:ext cx="1455261" cy="1434366"/>
          </a:xfrm>
          <a:custGeom>
            <a:avLst/>
            <a:gdLst/>
            <a:ahLst/>
            <a:cxnLst/>
            <a:rect l="l" t="t" r="r" b="b"/>
            <a:pathLst>
              <a:path w="2399665" h="2365375">
                <a:moveTo>
                  <a:pt x="2396023" y="0"/>
                </a:moveTo>
                <a:lnTo>
                  <a:pt x="2394163" y="87"/>
                </a:lnTo>
                <a:lnTo>
                  <a:pt x="2392863" y="1111"/>
                </a:lnTo>
                <a:lnTo>
                  <a:pt x="471" y="1991758"/>
                </a:lnTo>
                <a:lnTo>
                  <a:pt x="0" y="1993085"/>
                </a:lnTo>
                <a:lnTo>
                  <a:pt x="552" y="1995658"/>
                </a:lnTo>
                <a:lnTo>
                  <a:pt x="1529" y="1996682"/>
                </a:lnTo>
                <a:lnTo>
                  <a:pt x="1331449" y="2365153"/>
                </a:lnTo>
                <a:lnTo>
                  <a:pt x="1331779" y="2365180"/>
                </a:lnTo>
                <a:lnTo>
                  <a:pt x="1333443" y="2365180"/>
                </a:lnTo>
                <a:lnTo>
                  <a:pt x="1334736" y="2364405"/>
                </a:lnTo>
                <a:lnTo>
                  <a:pt x="1337882" y="2357427"/>
                </a:lnTo>
                <a:lnTo>
                  <a:pt x="1330088" y="2357427"/>
                </a:lnTo>
                <a:lnTo>
                  <a:pt x="11214" y="1992034"/>
                </a:lnTo>
                <a:lnTo>
                  <a:pt x="2385582" y="16388"/>
                </a:lnTo>
                <a:lnTo>
                  <a:pt x="2393361" y="16388"/>
                </a:lnTo>
                <a:lnTo>
                  <a:pt x="2399040" y="3792"/>
                </a:lnTo>
                <a:lnTo>
                  <a:pt x="2398596" y="2000"/>
                </a:lnTo>
                <a:lnTo>
                  <a:pt x="2397262" y="1023"/>
                </a:lnTo>
                <a:lnTo>
                  <a:pt x="2396023" y="0"/>
                </a:lnTo>
                <a:close/>
              </a:path>
              <a:path w="2399665" h="2365375">
                <a:moveTo>
                  <a:pt x="2393361" y="16388"/>
                </a:moveTo>
                <a:lnTo>
                  <a:pt x="2385582" y="16388"/>
                </a:lnTo>
                <a:lnTo>
                  <a:pt x="1330088" y="2357427"/>
                </a:lnTo>
                <a:lnTo>
                  <a:pt x="1337882" y="2357427"/>
                </a:lnTo>
                <a:lnTo>
                  <a:pt x="2393361" y="16388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4" name="bk object 884"/>
          <p:cNvSpPr/>
          <p:nvPr/>
        </p:nvSpPr>
        <p:spPr>
          <a:xfrm>
            <a:off x="8267807" y="4972581"/>
            <a:ext cx="1422913" cy="995777"/>
          </a:xfrm>
          <a:custGeom>
            <a:avLst/>
            <a:gdLst/>
            <a:ahLst/>
            <a:cxnLst/>
            <a:rect l="l" t="t" r="r" b="b"/>
            <a:pathLst>
              <a:path w="2346325" h="1642109">
                <a:moveTo>
                  <a:pt x="2343006" y="0"/>
                </a:moveTo>
                <a:lnTo>
                  <a:pt x="765366" y="170528"/>
                </a:lnTo>
                <a:lnTo>
                  <a:pt x="0" y="1637816"/>
                </a:lnTo>
                <a:lnTo>
                  <a:pt x="330" y="1639595"/>
                </a:lnTo>
                <a:lnTo>
                  <a:pt x="1576" y="1640645"/>
                </a:lnTo>
                <a:lnTo>
                  <a:pt x="2242" y="1641258"/>
                </a:lnTo>
                <a:lnTo>
                  <a:pt x="3078" y="1641528"/>
                </a:lnTo>
                <a:lnTo>
                  <a:pt x="4620" y="1641528"/>
                </a:lnTo>
                <a:lnTo>
                  <a:pt x="5321" y="1641339"/>
                </a:lnTo>
                <a:lnTo>
                  <a:pt x="26104" y="1626810"/>
                </a:lnTo>
                <a:lnTo>
                  <a:pt x="13734" y="1626810"/>
                </a:lnTo>
                <a:lnTo>
                  <a:pt x="768026" y="177398"/>
                </a:lnTo>
                <a:lnTo>
                  <a:pt x="2328504" y="8635"/>
                </a:lnTo>
                <a:lnTo>
                  <a:pt x="2340833" y="8635"/>
                </a:lnTo>
                <a:lnTo>
                  <a:pt x="2345188" y="5590"/>
                </a:lnTo>
                <a:lnTo>
                  <a:pt x="2345720" y="3873"/>
                </a:lnTo>
                <a:lnTo>
                  <a:pt x="2344589" y="828"/>
                </a:lnTo>
                <a:lnTo>
                  <a:pt x="2343006" y="0"/>
                </a:lnTo>
                <a:close/>
              </a:path>
              <a:path w="2346325" h="1642109">
                <a:moveTo>
                  <a:pt x="2340833" y="8635"/>
                </a:moveTo>
                <a:lnTo>
                  <a:pt x="2328504" y="8635"/>
                </a:lnTo>
                <a:lnTo>
                  <a:pt x="13734" y="1626810"/>
                </a:lnTo>
                <a:lnTo>
                  <a:pt x="26104" y="1626810"/>
                </a:lnTo>
                <a:lnTo>
                  <a:pt x="2340833" y="8635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5" name="bk object 885"/>
          <p:cNvSpPr/>
          <p:nvPr/>
        </p:nvSpPr>
        <p:spPr>
          <a:xfrm>
            <a:off x="8267958" y="4972496"/>
            <a:ext cx="1422528" cy="1538718"/>
          </a:xfrm>
          <a:custGeom>
            <a:avLst/>
            <a:gdLst/>
            <a:ahLst/>
            <a:cxnLst/>
            <a:rect l="l" t="t" r="r" b="b"/>
            <a:pathLst>
              <a:path w="2345690" h="2537459">
                <a:moveTo>
                  <a:pt x="2342204" y="0"/>
                </a:moveTo>
                <a:lnTo>
                  <a:pt x="2340736" y="26"/>
                </a:lnTo>
                <a:lnTo>
                  <a:pt x="2339570" y="862"/>
                </a:lnTo>
                <a:lnTo>
                  <a:pt x="1636" y="1635250"/>
                </a:lnTo>
                <a:lnTo>
                  <a:pt x="579" y="1635964"/>
                </a:lnTo>
                <a:lnTo>
                  <a:pt x="0" y="1637217"/>
                </a:lnTo>
                <a:lnTo>
                  <a:pt x="249" y="1639763"/>
                </a:lnTo>
                <a:lnTo>
                  <a:pt x="1050" y="1640874"/>
                </a:lnTo>
                <a:lnTo>
                  <a:pt x="2004327" y="2536853"/>
                </a:lnTo>
                <a:lnTo>
                  <a:pt x="2004765" y="2537075"/>
                </a:lnTo>
                <a:lnTo>
                  <a:pt x="2005270" y="2537183"/>
                </a:lnTo>
                <a:lnTo>
                  <a:pt x="2006375" y="2537183"/>
                </a:lnTo>
                <a:lnTo>
                  <a:pt x="2006954" y="2537015"/>
                </a:lnTo>
                <a:lnTo>
                  <a:pt x="2008476" y="2536193"/>
                </a:lnTo>
                <a:lnTo>
                  <a:pt x="2009143" y="2535189"/>
                </a:lnTo>
                <a:lnTo>
                  <a:pt x="2010040" y="2528433"/>
                </a:lnTo>
                <a:lnTo>
                  <a:pt x="2002886" y="2528433"/>
                </a:lnTo>
                <a:lnTo>
                  <a:pt x="10824" y="1637459"/>
                </a:lnTo>
                <a:lnTo>
                  <a:pt x="2337031" y="11268"/>
                </a:lnTo>
                <a:lnTo>
                  <a:pt x="2344181" y="11268"/>
                </a:lnTo>
                <a:lnTo>
                  <a:pt x="2345303" y="2822"/>
                </a:lnTo>
                <a:lnTo>
                  <a:pt x="2344636" y="1468"/>
                </a:lnTo>
                <a:lnTo>
                  <a:pt x="2343450" y="727"/>
                </a:lnTo>
                <a:lnTo>
                  <a:pt x="2342204" y="0"/>
                </a:lnTo>
                <a:close/>
              </a:path>
              <a:path w="2345690" h="2537459">
                <a:moveTo>
                  <a:pt x="2344181" y="11268"/>
                </a:moveTo>
                <a:lnTo>
                  <a:pt x="2337031" y="11268"/>
                </a:lnTo>
                <a:lnTo>
                  <a:pt x="2002886" y="2528433"/>
                </a:lnTo>
                <a:lnTo>
                  <a:pt x="2010040" y="2528433"/>
                </a:lnTo>
                <a:lnTo>
                  <a:pt x="2344181" y="11268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6" name="bk object 886"/>
          <p:cNvSpPr/>
          <p:nvPr/>
        </p:nvSpPr>
        <p:spPr>
          <a:xfrm>
            <a:off x="7598583" y="4913422"/>
            <a:ext cx="1136020" cy="880258"/>
          </a:xfrm>
          <a:custGeom>
            <a:avLst/>
            <a:gdLst/>
            <a:ahLst/>
            <a:cxnLst/>
            <a:rect l="l" t="t" r="r" b="b"/>
            <a:pathLst>
              <a:path w="1873250" h="1451609">
                <a:moveTo>
                  <a:pt x="648151" y="0"/>
                </a:moveTo>
                <a:lnTo>
                  <a:pt x="646487" y="828"/>
                </a:lnTo>
                <a:lnTo>
                  <a:pt x="0" y="1447963"/>
                </a:lnTo>
                <a:lnTo>
                  <a:pt x="383" y="1449627"/>
                </a:lnTo>
                <a:lnTo>
                  <a:pt x="2209" y="1451230"/>
                </a:lnTo>
                <a:lnTo>
                  <a:pt x="3044" y="1451513"/>
                </a:lnTo>
                <a:lnTo>
                  <a:pt x="4539" y="1451513"/>
                </a:lnTo>
                <a:lnTo>
                  <a:pt x="5173" y="1451345"/>
                </a:lnTo>
                <a:lnTo>
                  <a:pt x="25146" y="1438749"/>
                </a:lnTo>
                <a:lnTo>
                  <a:pt x="11875" y="1438749"/>
                </a:lnTo>
                <a:lnTo>
                  <a:pt x="651088" y="7894"/>
                </a:lnTo>
                <a:lnTo>
                  <a:pt x="684219" y="7894"/>
                </a:lnTo>
                <a:lnTo>
                  <a:pt x="649788" y="336"/>
                </a:lnTo>
                <a:lnTo>
                  <a:pt x="648151" y="0"/>
                </a:lnTo>
                <a:close/>
              </a:path>
              <a:path w="1873250" h="1451609">
                <a:moveTo>
                  <a:pt x="684219" y="7894"/>
                </a:moveTo>
                <a:lnTo>
                  <a:pt x="651088" y="7894"/>
                </a:lnTo>
                <a:lnTo>
                  <a:pt x="1860088" y="273241"/>
                </a:lnTo>
                <a:lnTo>
                  <a:pt x="11875" y="1438749"/>
                </a:lnTo>
                <a:lnTo>
                  <a:pt x="25146" y="1438749"/>
                </a:lnTo>
                <a:lnTo>
                  <a:pt x="1871162" y="274628"/>
                </a:lnTo>
                <a:lnTo>
                  <a:pt x="1872374" y="273847"/>
                </a:lnTo>
                <a:lnTo>
                  <a:pt x="1873014" y="272432"/>
                </a:lnTo>
                <a:lnTo>
                  <a:pt x="1872516" y="269610"/>
                </a:lnTo>
                <a:lnTo>
                  <a:pt x="1871438" y="268479"/>
                </a:lnTo>
                <a:lnTo>
                  <a:pt x="684219" y="7894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7" name="bk object 887"/>
          <p:cNvSpPr/>
          <p:nvPr/>
        </p:nvSpPr>
        <p:spPr>
          <a:xfrm>
            <a:off x="7598684" y="5075822"/>
            <a:ext cx="1136020" cy="892580"/>
          </a:xfrm>
          <a:custGeom>
            <a:avLst/>
            <a:gdLst/>
            <a:ahLst/>
            <a:cxnLst/>
            <a:rect l="l" t="t" r="r" b="b"/>
            <a:pathLst>
              <a:path w="1873250" h="1471929">
                <a:moveTo>
                  <a:pt x="1868562" y="0"/>
                </a:moveTo>
                <a:lnTo>
                  <a:pt x="1825" y="1177167"/>
                </a:lnTo>
                <a:lnTo>
                  <a:pt x="633" y="1177942"/>
                </a:lnTo>
                <a:lnTo>
                  <a:pt x="0" y="1179296"/>
                </a:lnTo>
                <a:lnTo>
                  <a:pt x="410" y="1182091"/>
                </a:lnTo>
                <a:lnTo>
                  <a:pt x="1434" y="1183229"/>
                </a:lnTo>
                <a:lnTo>
                  <a:pt x="1106644" y="1471276"/>
                </a:lnTo>
                <a:lnTo>
                  <a:pt x="1106954" y="1471303"/>
                </a:lnTo>
                <a:lnTo>
                  <a:pt x="1108564" y="1471303"/>
                </a:lnTo>
                <a:lnTo>
                  <a:pt x="1109776" y="1470582"/>
                </a:lnTo>
                <a:lnTo>
                  <a:pt x="1110416" y="1469396"/>
                </a:lnTo>
                <a:lnTo>
                  <a:pt x="1113431" y="1463604"/>
                </a:lnTo>
                <a:lnTo>
                  <a:pt x="1105432" y="1463604"/>
                </a:lnTo>
                <a:lnTo>
                  <a:pt x="12508" y="1178797"/>
                </a:lnTo>
                <a:lnTo>
                  <a:pt x="1859920" y="13788"/>
                </a:lnTo>
                <a:lnTo>
                  <a:pt x="1867919" y="13788"/>
                </a:lnTo>
                <a:lnTo>
                  <a:pt x="1872987" y="4048"/>
                </a:lnTo>
                <a:lnTo>
                  <a:pt x="1872684" y="2303"/>
                </a:lnTo>
                <a:lnTo>
                  <a:pt x="1870300" y="114"/>
                </a:lnTo>
                <a:lnTo>
                  <a:pt x="1868562" y="0"/>
                </a:lnTo>
                <a:close/>
              </a:path>
              <a:path w="1873250" h="1471929">
                <a:moveTo>
                  <a:pt x="1867919" y="13788"/>
                </a:moveTo>
                <a:lnTo>
                  <a:pt x="1859920" y="13788"/>
                </a:lnTo>
                <a:lnTo>
                  <a:pt x="1105432" y="1463604"/>
                </a:lnTo>
                <a:lnTo>
                  <a:pt x="1113431" y="1463604"/>
                </a:lnTo>
                <a:lnTo>
                  <a:pt x="1867919" y="13788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8" name="bk object 888"/>
          <p:cNvSpPr/>
          <p:nvPr/>
        </p:nvSpPr>
        <p:spPr>
          <a:xfrm>
            <a:off x="6735735" y="4343390"/>
            <a:ext cx="1258864" cy="1229126"/>
          </a:xfrm>
          <a:custGeom>
            <a:avLst/>
            <a:gdLst/>
            <a:ahLst/>
            <a:cxnLst/>
            <a:rect l="l" t="t" r="r" b="b"/>
            <a:pathLst>
              <a:path w="2075815" h="2026920">
                <a:moveTo>
                  <a:pt x="74739" y="0"/>
                </a:moveTo>
                <a:lnTo>
                  <a:pt x="0" y="2024339"/>
                </a:lnTo>
                <a:lnTo>
                  <a:pt x="626" y="2025558"/>
                </a:lnTo>
                <a:lnTo>
                  <a:pt x="2290" y="2026582"/>
                </a:lnTo>
                <a:lnTo>
                  <a:pt x="2930" y="2026750"/>
                </a:lnTo>
                <a:lnTo>
                  <a:pt x="4149" y="2026750"/>
                </a:lnTo>
                <a:lnTo>
                  <a:pt x="4728" y="2026609"/>
                </a:lnTo>
                <a:lnTo>
                  <a:pt x="22655" y="2017253"/>
                </a:lnTo>
                <a:lnTo>
                  <a:pt x="7355" y="2017253"/>
                </a:lnTo>
                <a:lnTo>
                  <a:pt x="77649" y="9194"/>
                </a:lnTo>
                <a:lnTo>
                  <a:pt x="94356" y="9194"/>
                </a:lnTo>
                <a:lnTo>
                  <a:pt x="75823" y="471"/>
                </a:lnTo>
                <a:lnTo>
                  <a:pt x="74739" y="0"/>
                </a:lnTo>
                <a:close/>
              </a:path>
              <a:path w="2075815" h="2026920">
                <a:moveTo>
                  <a:pt x="94356" y="9194"/>
                </a:moveTo>
                <a:lnTo>
                  <a:pt x="77649" y="9194"/>
                </a:lnTo>
                <a:lnTo>
                  <a:pt x="2063871" y="943984"/>
                </a:lnTo>
                <a:lnTo>
                  <a:pt x="7355" y="2017253"/>
                </a:lnTo>
                <a:lnTo>
                  <a:pt x="22655" y="2017253"/>
                </a:lnTo>
                <a:lnTo>
                  <a:pt x="2073476" y="946974"/>
                </a:lnTo>
                <a:lnTo>
                  <a:pt x="2074661" y="946341"/>
                </a:lnTo>
                <a:lnTo>
                  <a:pt x="2075416" y="945115"/>
                </a:lnTo>
                <a:lnTo>
                  <a:pt x="2075355" y="942407"/>
                </a:lnTo>
                <a:lnTo>
                  <a:pt x="2074581" y="941188"/>
                </a:lnTo>
                <a:lnTo>
                  <a:pt x="2073361" y="940636"/>
                </a:lnTo>
                <a:lnTo>
                  <a:pt x="94356" y="9194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89" name="bk object 889"/>
          <p:cNvSpPr/>
          <p:nvPr/>
        </p:nvSpPr>
        <p:spPr>
          <a:xfrm>
            <a:off x="6735681" y="4913409"/>
            <a:ext cx="1258864" cy="880258"/>
          </a:xfrm>
          <a:custGeom>
            <a:avLst/>
            <a:gdLst/>
            <a:ahLst/>
            <a:cxnLst/>
            <a:rect l="l" t="t" r="r" b="b"/>
            <a:pathLst>
              <a:path w="2075815" h="1451609">
                <a:moveTo>
                  <a:pt x="2071570" y="0"/>
                </a:moveTo>
                <a:lnTo>
                  <a:pt x="2070290" y="687"/>
                </a:lnTo>
                <a:lnTo>
                  <a:pt x="747" y="1080739"/>
                </a:lnTo>
                <a:lnTo>
                  <a:pt x="0" y="1082180"/>
                </a:lnTo>
                <a:lnTo>
                  <a:pt x="336" y="1085083"/>
                </a:lnTo>
                <a:lnTo>
                  <a:pt x="1380" y="1086302"/>
                </a:lnTo>
                <a:lnTo>
                  <a:pt x="1425877" y="1451426"/>
                </a:lnTo>
                <a:lnTo>
                  <a:pt x="1426456" y="1451540"/>
                </a:lnTo>
                <a:lnTo>
                  <a:pt x="1428147" y="1451540"/>
                </a:lnTo>
                <a:lnTo>
                  <a:pt x="1429420" y="1450725"/>
                </a:lnTo>
                <a:lnTo>
                  <a:pt x="1432510" y="1443807"/>
                </a:lnTo>
                <a:lnTo>
                  <a:pt x="1424745" y="1443807"/>
                </a:lnTo>
                <a:lnTo>
                  <a:pt x="13511" y="1082066"/>
                </a:lnTo>
                <a:lnTo>
                  <a:pt x="2064538" y="11679"/>
                </a:lnTo>
                <a:lnTo>
                  <a:pt x="2072304" y="11679"/>
                </a:lnTo>
                <a:lnTo>
                  <a:pt x="2075780" y="3899"/>
                </a:lnTo>
                <a:lnTo>
                  <a:pt x="2075443" y="2290"/>
                </a:lnTo>
                <a:lnTo>
                  <a:pt x="2074365" y="1266"/>
                </a:lnTo>
                <a:lnTo>
                  <a:pt x="2073227" y="222"/>
                </a:lnTo>
                <a:lnTo>
                  <a:pt x="2071570" y="0"/>
                </a:lnTo>
                <a:close/>
              </a:path>
              <a:path w="2075815" h="1451609">
                <a:moveTo>
                  <a:pt x="2072304" y="11679"/>
                </a:moveTo>
                <a:lnTo>
                  <a:pt x="2064538" y="11679"/>
                </a:lnTo>
                <a:lnTo>
                  <a:pt x="1424745" y="1443807"/>
                </a:lnTo>
                <a:lnTo>
                  <a:pt x="1432510" y="1443807"/>
                </a:lnTo>
                <a:lnTo>
                  <a:pt x="2072304" y="11679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0" name="bk object 890"/>
          <p:cNvSpPr/>
          <p:nvPr/>
        </p:nvSpPr>
        <p:spPr>
          <a:xfrm>
            <a:off x="6252121" y="4343305"/>
            <a:ext cx="531041" cy="1229126"/>
          </a:xfrm>
          <a:custGeom>
            <a:avLst/>
            <a:gdLst/>
            <a:ahLst/>
            <a:cxnLst/>
            <a:rect l="l" t="t" r="r" b="b"/>
            <a:pathLst>
              <a:path w="875665" h="2026920">
                <a:moveTo>
                  <a:pt x="871036" y="0"/>
                </a:moveTo>
                <a:lnTo>
                  <a:pt x="869318" y="801"/>
                </a:lnTo>
                <a:lnTo>
                  <a:pt x="868564" y="2269"/>
                </a:lnTo>
                <a:lnTo>
                  <a:pt x="26" y="1753294"/>
                </a:lnTo>
                <a:lnTo>
                  <a:pt x="0" y="1754371"/>
                </a:lnTo>
                <a:lnTo>
                  <a:pt x="774" y="1756257"/>
                </a:lnTo>
                <a:lnTo>
                  <a:pt x="1549" y="1756971"/>
                </a:lnTo>
                <a:lnTo>
                  <a:pt x="800277" y="2026858"/>
                </a:lnTo>
                <a:lnTo>
                  <a:pt x="800668" y="2026919"/>
                </a:lnTo>
                <a:lnTo>
                  <a:pt x="801772" y="2026919"/>
                </a:lnTo>
                <a:lnTo>
                  <a:pt x="797677" y="2018499"/>
                </a:lnTo>
                <a:lnTo>
                  <a:pt x="8635" y="1751906"/>
                </a:lnTo>
                <a:lnTo>
                  <a:pt x="867634" y="20106"/>
                </a:lnTo>
                <a:lnTo>
                  <a:pt x="874736" y="20106"/>
                </a:lnTo>
                <a:lnTo>
                  <a:pt x="875360" y="2269"/>
                </a:lnTo>
                <a:lnTo>
                  <a:pt x="874249" y="801"/>
                </a:lnTo>
                <a:lnTo>
                  <a:pt x="871036" y="0"/>
                </a:lnTo>
                <a:close/>
              </a:path>
              <a:path w="875665" h="2026920">
                <a:moveTo>
                  <a:pt x="874736" y="20106"/>
                </a:moveTo>
                <a:lnTo>
                  <a:pt x="867634" y="20106"/>
                </a:lnTo>
                <a:lnTo>
                  <a:pt x="797677" y="2018499"/>
                </a:lnTo>
                <a:lnTo>
                  <a:pt x="804782" y="2018499"/>
                </a:lnTo>
                <a:lnTo>
                  <a:pt x="874736" y="20106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1" name="bk object 891"/>
          <p:cNvSpPr/>
          <p:nvPr/>
        </p:nvSpPr>
        <p:spPr>
          <a:xfrm>
            <a:off x="11623354" y="4856164"/>
            <a:ext cx="568780" cy="1299978"/>
          </a:xfrm>
          <a:custGeom>
            <a:avLst/>
            <a:gdLst/>
            <a:ahLst/>
            <a:cxnLst/>
            <a:rect l="l" t="t" r="r" b="b"/>
            <a:pathLst>
              <a:path w="937894" h="2143759">
                <a:moveTo>
                  <a:pt x="937674" y="0"/>
                </a:moveTo>
                <a:lnTo>
                  <a:pt x="505" y="2138364"/>
                </a:lnTo>
                <a:lnTo>
                  <a:pt x="0" y="2139469"/>
                </a:lnTo>
                <a:lnTo>
                  <a:pt x="114" y="2140742"/>
                </a:lnTo>
                <a:lnTo>
                  <a:pt x="781" y="2141739"/>
                </a:lnTo>
                <a:lnTo>
                  <a:pt x="1414" y="2142736"/>
                </a:lnTo>
                <a:lnTo>
                  <a:pt x="2546" y="2143342"/>
                </a:lnTo>
                <a:lnTo>
                  <a:pt x="4485" y="2143342"/>
                </a:lnTo>
                <a:lnTo>
                  <a:pt x="5179" y="2143120"/>
                </a:lnTo>
                <a:lnTo>
                  <a:pt x="5792" y="2142736"/>
                </a:lnTo>
                <a:lnTo>
                  <a:pt x="24494" y="2129864"/>
                </a:lnTo>
                <a:lnTo>
                  <a:pt x="11962" y="2129864"/>
                </a:lnTo>
                <a:lnTo>
                  <a:pt x="937674" y="17614"/>
                </a:lnTo>
                <a:lnTo>
                  <a:pt x="937674" y="0"/>
                </a:lnTo>
                <a:close/>
              </a:path>
              <a:path w="937894" h="2143759">
                <a:moveTo>
                  <a:pt x="937674" y="1492737"/>
                </a:moveTo>
                <a:lnTo>
                  <a:pt x="11962" y="2129864"/>
                </a:lnTo>
                <a:lnTo>
                  <a:pt x="24494" y="2129864"/>
                </a:lnTo>
                <a:lnTo>
                  <a:pt x="937674" y="1501345"/>
                </a:lnTo>
                <a:lnTo>
                  <a:pt x="937674" y="1492737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2" name="bk object 892"/>
          <p:cNvSpPr/>
          <p:nvPr/>
        </p:nvSpPr>
        <p:spPr>
          <a:xfrm>
            <a:off x="10932334" y="4743058"/>
            <a:ext cx="1260020" cy="1413187"/>
          </a:xfrm>
          <a:custGeom>
            <a:avLst/>
            <a:gdLst/>
            <a:ahLst/>
            <a:cxnLst/>
            <a:rect l="l" t="t" r="r" b="b"/>
            <a:pathLst>
              <a:path w="2077719" h="2330450">
                <a:moveTo>
                  <a:pt x="2077135" y="0"/>
                </a:moveTo>
                <a:lnTo>
                  <a:pt x="1279" y="919381"/>
                </a:lnTo>
                <a:lnTo>
                  <a:pt x="532" y="920297"/>
                </a:lnTo>
                <a:lnTo>
                  <a:pt x="282" y="921375"/>
                </a:lnTo>
                <a:lnTo>
                  <a:pt x="0" y="922432"/>
                </a:lnTo>
                <a:lnTo>
                  <a:pt x="255" y="923571"/>
                </a:lnTo>
                <a:lnTo>
                  <a:pt x="976" y="924419"/>
                </a:lnTo>
                <a:lnTo>
                  <a:pt x="1140464" y="2328540"/>
                </a:lnTo>
                <a:lnTo>
                  <a:pt x="1141125" y="2329389"/>
                </a:lnTo>
                <a:lnTo>
                  <a:pt x="1142148" y="2329867"/>
                </a:lnTo>
                <a:lnTo>
                  <a:pt x="1143509" y="2329867"/>
                </a:lnTo>
                <a:lnTo>
                  <a:pt x="1144890" y="2329672"/>
                </a:lnTo>
                <a:lnTo>
                  <a:pt x="1145941" y="2328871"/>
                </a:lnTo>
                <a:lnTo>
                  <a:pt x="1150020" y="2319562"/>
                </a:lnTo>
                <a:lnTo>
                  <a:pt x="1142283" y="2319562"/>
                </a:lnTo>
                <a:lnTo>
                  <a:pt x="9389" y="923571"/>
                </a:lnTo>
                <a:lnTo>
                  <a:pt x="2077135" y="7739"/>
                </a:lnTo>
                <a:lnTo>
                  <a:pt x="2077135" y="0"/>
                </a:lnTo>
                <a:close/>
              </a:path>
              <a:path w="2077719" h="2330450">
                <a:moveTo>
                  <a:pt x="2077135" y="186471"/>
                </a:moveTo>
                <a:lnTo>
                  <a:pt x="1142283" y="2319562"/>
                </a:lnTo>
                <a:lnTo>
                  <a:pt x="1150020" y="2319562"/>
                </a:lnTo>
                <a:lnTo>
                  <a:pt x="2077135" y="204172"/>
                </a:lnTo>
                <a:lnTo>
                  <a:pt x="2077135" y="186471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3" name="bk object 893"/>
          <p:cNvSpPr/>
          <p:nvPr/>
        </p:nvSpPr>
        <p:spPr>
          <a:xfrm>
            <a:off x="9686055" y="4634919"/>
            <a:ext cx="1251162" cy="669627"/>
          </a:xfrm>
          <a:custGeom>
            <a:avLst/>
            <a:gdLst/>
            <a:ahLst/>
            <a:cxnLst/>
            <a:rect l="l" t="t" r="r" b="b"/>
            <a:pathLst>
              <a:path w="2063115" h="1104265">
                <a:moveTo>
                  <a:pt x="1238900" y="0"/>
                </a:moveTo>
                <a:lnTo>
                  <a:pt x="1582" y="557279"/>
                </a:lnTo>
                <a:lnTo>
                  <a:pt x="390" y="557858"/>
                </a:lnTo>
                <a:lnTo>
                  <a:pt x="0" y="559239"/>
                </a:lnTo>
                <a:lnTo>
                  <a:pt x="0" y="561927"/>
                </a:lnTo>
                <a:lnTo>
                  <a:pt x="1104" y="563281"/>
                </a:lnTo>
                <a:lnTo>
                  <a:pt x="2296" y="563860"/>
                </a:lnTo>
                <a:lnTo>
                  <a:pt x="2057863" y="1103970"/>
                </a:lnTo>
                <a:lnTo>
                  <a:pt x="2058475" y="1104078"/>
                </a:lnTo>
                <a:lnTo>
                  <a:pt x="2059775" y="1104078"/>
                </a:lnTo>
                <a:lnTo>
                  <a:pt x="2060745" y="1103640"/>
                </a:lnTo>
                <a:lnTo>
                  <a:pt x="2062322" y="1101862"/>
                </a:lnTo>
                <a:lnTo>
                  <a:pt x="2062571" y="1100454"/>
                </a:lnTo>
                <a:lnTo>
                  <a:pt x="2062072" y="1099208"/>
                </a:lnTo>
                <a:lnTo>
                  <a:pt x="2059111" y="1095335"/>
                </a:lnTo>
                <a:lnTo>
                  <a:pt x="2052912" y="1095335"/>
                </a:lnTo>
                <a:lnTo>
                  <a:pt x="12986" y="559435"/>
                </a:lnTo>
                <a:lnTo>
                  <a:pt x="1217548" y="12211"/>
                </a:lnTo>
                <a:lnTo>
                  <a:pt x="1231019" y="12211"/>
                </a:lnTo>
                <a:lnTo>
                  <a:pt x="1238900" y="0"/>
                </a:lnTo>
                <a:close/>
              </a:path>
              <a:path w="2063115" h="1104265">
                <a:moveTo>
                  <a:pt x="1231019" y="12211"/>
                </a:moveTo>
                <a:lnTo>
                  <a:pt x="1217548" y="12211"/>
                </a:lnTo>
                <a:lnTo>
                  <a:pt x="2052912" y="1095335"/>
                </a:lnTo>
                <a:lnTo>
                  <a:pt x="2059111" y="1095335"/>
                </a:lnTo>
                <a:lnTo>
                  <a:pt x="1231019" y="12211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4" name="bk object 894"/>
          <p:cNvSpPr/>
          <p:nvPr/>
        </p:nvSpPr>
        <p:spPr>
          <a:xfrm>
            <a:off x="8729914" y="3842346"/>
            <a:ext cx="1708651" cy="1237983"/>
          </a:xfrm>
          <a:custGeom>
            <a:avLst/>
            <a:gdLst/>
            <a:ahLst/>
            <a:cxnLst/>
            <a:rect l="l" t="t" r="r" b="b"/>
            <a:pathLst>
              <a:path w="2817494" h="2041525">
                <a:moveTo>
                  <a:pt x="623848" y="0"/>
                </a:moveTo>
                <a:lnTo>
                  <a:pt x="622798" y="343"/>
                </a:lnTo>
                <a:lnTo>
                  <a:pt x="621774" y="740"/>
                </a:lnTo>
                <a:lnTo>
                  <a:pt x="620992" y="1576"/>
                </a:lnTo>
                <a:lnTo>
                  <a:pt x="390" y="2036867"/>
                </a:lnTo>
                <a:lnTo>
                  <a:pt x="0" y="2038080"/>
                </a:lnTo>
                <a:lnTo>
                  <a:pt x="330" y="2039434"/>
                </a:lnTo>
                <a:lnTo>
                  <a:pt x="1219" y="2040350"/>
                </a:lnTo>
                <a:lnTo>
                  <a:pt x="1879" y="2041077"/>
                </a:lnTo>
                <a:lnTo>
                  <a:pt x="2822" y="2041434"/>
                </a:lnTo>
                <a:lnTo>
                  <a:pt x="4068" y="2041434"/>
                </a:lnTo>
                <a:lnTo>
                  <a:pt x="4371" y="2041400"/>
                </a:lnTo>
                <a:lnTo>
                  <a:pt x="36999" y="2032880"/>
                </a:lnTo>
                <a:lnTo>
                  <a:pt x="8992" y="2032880"/>
                </a:lnTo>
                <a:lnTo>
                  <a:pt x="626145" y="9012"/>
                </a:lnTo>
                <a:lnTo>
                  <a:pt x="640035" y="9012"/>
                </a:lnTo>
                <a:lnTo>
                  <a:pt x="624953" y="53"/>
                </a:lnTo>
                <a:lnTo>
                  <a:pt x="623848" y="0"/>
                </a:lnTo>
                <a:close/>
              </a:path>
              <a:path w="2817494" h="2041525">
                <a:moveTo>
                  <a:pt x="640035" y="9012"/>
                </a:moveTo>
                <a:lnTo>
                  <a:pt x="626145" y="9012"/>
                </a:lnTo>
                <a:lnTo>
                  <a:pt x="2804382" y="1302863"/>
                </a:lnTo>
                <a:lnTo>
                  <a:pt x="8992" y="2032880"/>
                </a:lnTo>
                <a:lnTo>
                  <a:pt x="36999" y="2032880"/>
                </a:lnTo>
                <a:lnTo>
                  <a:pt x="2815759" y="1307207"/>
                </a:lnTo>
                <a:lnTo>
                  <a:pt x="2816810" y="1306049"/>
                </a:lnTo>
                <a:lnTo>
                  <a:pt x="2817194" y="1303226"/>
                </a:lnTo>
                <a:lnTo>
                  <a:pt x="2816527" y="1301812"/>
                </a:lnTo>
                <a:lnTo>
                  <a:pt x="640035" y="9012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5" name="bk object 895"/>
          <p:cNvSpPr/>
          <p:nvPr/>
        </p:nvSpPr>
        <p:spPr>
          <a:xfrm>
            <a:off x="8729876" y="4630840"/>
            <a:ext cx="1709037" cy="449755"/>
          </a:xfrm>
          <a:custGeom>
            <a:avLst/>
            <a:gdLst/>
            <a:ahLst/>
            <a:cxnLst/>
            <a:rect l="l" t="t" r="r" b="b"/>
            <a:pathLst>
              <a:path w="2818130" h="741679">
                <a:moveTo>
                  <a:pt x="2814243" y="0"/>
                </a:moveTo>
                <a:lnTo>
                  <a:pt x="1138" y="734637"/>
                </a:lnTo>
                <a:lnTo>
                  <a:pt x="0" y="736443"/>
                </a:lnTo>
                <a:lnTo>
                  <a:pt x="639" y="739959"/>
                </a:lnTo>
                <a:lnTo>
                  <a:pt x="2135" y="741178"/>
                </a:lnTo>
                <a:lnTo>
                  <a:pt x="4075" y="741178"/>
                </a:lnTo>
                <a:lnTo>
                  <a:pt x="117173" y="728946"/>
                </a:lnTo>
                <a:lnTo>
                  <a:pt x="51050" y="728946"/>
                </a:lnTo>
                <a:lnTo>
                  <a:pt x="2815597" y="6728"/>
                </a:lnTo>
                <a:lnTo>
                  <a:pt x="2815770" y="6728"/>
                </a:lnTo>
                <a:lnTo>
                  <a:pt x="2816702" y="6311"/>
                </a:lnTo>
                <a:lnTo>
                  <a:pt x="2817503" y="4405"/>
                </a:lnTo>
                <a:lnTo>
                  <a:pt x="2816264" y="916"/>
                </a:lnTo>
                <a:lnTo>
                  <a:pt x="2814243" y="0"/>
                </a:lnTo>
                <a:close/>
              </a:path>
              <a:path w="2818130" h="741679">
                <a:moveTo>
                  <a:pt x="2815770" y="6728"/>
                </a:moveTo>
                <a:lnTo>
                  <a:pt x="2815597" y="6728"/>
                </a:lnTo>
                <a:lnTo>
                  <a:pt x="1578966" y="563719"/>
                </a:lnTo>
                <a:lnTo>
                  <a:pt x="51050" y="728946"/>
                </a:lnTo>
                <a:lnTo>
                  <a:pt x="117173" y="728946"/>
                </a:lnTo>
                <a:lnTo>
                  <a:pt x="1580293" y="570703"/>
                </a:lnTo>
                <a:lnTo>
                  <a:pt x="1580657" y="570650"/>
                </a:lnTo>
                <a:lnTo>
                  <a:pt x="1581048" y="570535"/>
                </a:lnTo>
                <a:lnTo>
                  <a:pt x="1581378" y="570400"/>
                </a:lnTo>
                <a:lnTo>
                  <a:pt x="2815770" y="6728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6" name="bk object 896"/>
          <p:cNvSpPr/>
          <p:nvPr/>
        </p:nvSpPr>
        <p:spPr>
          <a:xfrm>
            <a:off x="7989872" y="3710984"/>
            <a:ext cx="1121002" cy="1207177"/>
          </a:xfrm>
          <a:custGeom>
            <a:avLst/>
            <a:gdLst/>
            <a:ahLst/>
            <a:cxnLst/>
            <a:rect l="l" t="t" r="r" b="b"/>
            <a:pathLst>
              <a:path w="1848484" h="1990725">
                <a:moveTo>
                  <a:pt x="518017" y="0"/>
                </a:moveTo>
                <a:lnTo>
                  <a:pt x="516218" y="1124"/>
                </a:lnTo>
                <a:lnTo>
                  <a:pt x="0" y="1987340"/>
                </a:lnTo>
                <a:lnTo>
                  <a:pt x="666" y="1988976"/>
                </a:lnTo>
                <a:lnTo>
                  <a:pt x="2573" y="1990108"/>
                </a:lnTo>
                <a:lnTo>
                  <a:pt x="3212" y="1990276"/>
                </a:lnTo>
                <a:lnTo>
                  <a:pt x="4701" y="1990276"/>
                </a:lnTo>
                <a:lnTo>
                  <a:pt x="5590" y="1989940"/>
                </a:lnTo>
                <a:lnTo>
                  <a:pt x="20644" y="1975491"/>
                </a:lnTo>
                <a:lnTo>
                  <a:pt x="10406" y="1975491"/>
                </a:lnTo>
                <a:lnTo>
                  <a:pt x="521809" y="7806"/>
                </a:lnTo>
                <a:lnTo>
                  <a:pt x="565803" y="7806"/>
                </a:lnTo>
                <a:lnTo>
                  <a:pt x="518017" y="0"/>
                </a:lnTo>
                <a:close/>
              </a:path>
              <a:path w="1848484" h="1990725">
                <a:moveTo>
                  <a:pt x="565803" y="7806"/>
                </a:moveTo>
                <a:lnTo>
                  <a:pt x="521809" y="7806"/>
                </a:lnTo>
                <a:lnTo>
                  <a:pt x="1836816" y="222635"/>
                </a:lnTo>
                <a:lnTo>
                  <a:pt x="10406" y="1975491"/>
                </a:lnTo>
                <a:lnTo>
                  <a:pt x="20644" y="1975491"/>
                </a:lnTo>
                <a:lnTo>
                  <a:pt x="1847796" y="221914"/>
                </a:lnTo>
                <a:lnTo>
                  <a:pt x="1848159" y="220513"/>
                </a:lnTo>
                <a:lnTo>
                  <a:pt x="1847358" y="217940"/>
                </a:lnTo>
                <a:lnTo>
                  <a:pt x="1846253" y="217004"/>
                </a:lnTo>
                <a:lnTo>
                  <a:pt x="1844953" y="216775"/>
                </a:lnTo>
                <a:lnTo>
                  <a:pt x="565803" y="7806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7" name="bk object 897"/>
          <p:cNvSpPr/>
          <p:nvPr/>
        </p:nvSpPr>
        <p:spPr>
          <a:xfrm>
            <a:off x="7989904" y="3842212"/>
            <a:ext cx="1121002" cy="1238368"/>
          </a:xfrm>
          <a:custGeom>
            <a:avLst/>
            <a:gdLst/>
            <a:ahLst/>
            <a:cxnLst/>
            <a:rect l="l" t="t" r="r" b="b"/>
            <a:pathLst>
              <a:path w="1848484" h="2042159">
                <a:moveTo>
                  <a:pt x="1844758" y="0"/>
                </a:moveTo>
                <a:lnTo>
                  <a:pt x="1843040" y="195"/>
                </a:lnTo>
                <a:lnTo>
                  <a:pt x="1841855" y="1313"/>
                </a:lnTo>
                <a:lnTo>
                  <a:pt x="363" y="1768664"/>
                </a:lnTo>
                <a:lnTo>
                  <a:pt x="0" y="1769991"/>
                </a:lnTo>
                <a:lnTo>
                  <a:pt x="727" y="1772544"/>
                </a:lnTo>
                <a:lnTo>
                  <a:pt x="1717" y="1773480"/>
                </a:lnTo>
                <a:lnTo>
                  <a:pt x="1223509" y="2041656"/>
                </a:lnTo>
                <a:lnTo>
                  <a:pt x="1223758" y="2041683"/>
                </a:lnTo>
                <a:lnTo>
                  <a:pt x="1225537" y="2041683"/>
                </a:lnTo>
                <a:lnTo>
                  <a:pt x="1226944" y="2040680"/>
                </a:lnTo>
                <a:lnTo>
                  <a:pt x="1227389" y="2039164"/>
                </a:lnTo>
                <a:lnTo>
                  <a:pt x="1228968" y="2033984"/>
                </a:lnTo>
                <a:lnTo>
                  <a:pt x="1221576" y="2033984"/>
                </a:lnTo>
                <a:lnTo>
                  <a:pt x="11019" y="1768274"/>
                </a:lnTo>
                <a:lnTo>
                  <a:pt x="1836951" y="15842"/>
                </a:lnTo>
                <a:lnTo>
                  <a:pt x="1844360" y="15842"/>
                </a:lnTo>
                <a:lnTo>
                  <a:pt x="1848166" y="3361"/>
                </a:lnTo>
                <a:lnTo>
                  <a:pt x="1847553" y="1697"/>
                </a:lnTo>
                <a:lnTo>
                  <a:pt x="1844758" y="0"/>
                </a:lnTo>
                <a:close/>
              </a:path>
              <a:path w="1848484" h="2042159">
                <a:moveTo>
                  <a:pt x="1844360" y="15842"/>
                </a:moveTo>
                <a:lnTo>
                  <a:pt x="1836951" y="15842"/>
                </a:lnTo>
                <a:lnTo>
                  <a:pt x="1221576" y="2033984"/>
                </a:lnTo>
                <a:lnTo>
                  <a:pt x="1228968" y="2033984"/>
                </a:lnTo>
                <a:lnTo>
                  <a:pt x="1844360" y="15842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8" name="bk object 898"/>
          <p:cNvSpPr/>
          <p:nvPr/>
        </p:nvSpPr>
        <p:spPr>
          <a:xfrm>
            <a:off x="6778342" y="3711004"/>
            <a:ext cx="1528814" cy="1207177"/>
          </a:xfrm>
          <a:custGeom>
            <a:avLst/>
            <a:gdLst/>
            <a:ahLst/>
            <a:cxnLst/>
            <a:rect l="l" t="t" r="r" b="b"/>
            <a:pathLst>
              <a:path w="2520950" h="1990725">
                <a:moveTo>
                  <a:pt x="2516828" y="0"/>
                </a:moveTo>
                <a:lnTo>
                  <a:pt x="2515582" y="491"/>
                </a:lnTo>
                <a:lnTo>
                  <a:pt x="2795" y="1043214"/>
                </a:lnTo>
                <a:lnTo>
                  <a:pt x="720" y="1044265"/>
                </a:lnTo>
                <a:lnTo>
                  <a:pt x="0" y="1046286"/>
                </a:lnTo>
                <a:lnTo>
                  <a:pt x="801" y="1048023"/>
                </a:lnTo>
                <a:lnTo>
                  <a:pt x="1212" y="1048966"/>
                </a:lnTo>
                <a:lnTo>
                  <a:pt x="1987" y="1049606"/>
                </a:lnTo>
                <a:lnTo>
                  <a:pt x="2876" y="1049943"/>
                </a:lnTo>
                <a:lnTo>
                  <a:pt x="2000555" y="1990135"/>
                </a:lnTo>
                <a:lnTo>
                  <a:pt x="2001060" y="1990243"/>
                </a:lnTo>
                <a:lnTo>
                  <a:pt x="2002111" y="1990243"/>
                </a:lnTo>
                <a:lnTo>
                  <a:pt x="2002603" y="1990135"/>
                </a:lnTo>
                <a:lnTo>
                  <a:pt x="2004044" y="1989441"/>
                </a:lnTo>
                <a:lnTo>
                  <a:pt x="2004738" y="1988579"/>
                </a:lnTo>
                <a:lnTo>
                  <a:pt x="2006536" y="1981661"/>
                </a:lnTo>
                <a:lnTo>
                  <a:pt x="1999228" y="1981661"/>
                </a:lnTo>
                <a:lnTo>
                  <a:pt x="12791" y="1046757"/>
                </a:lnTo>
                <a:lnTo>
                  <a:pt x="2511709" y="9766"/>
                </a:lnTo>
                <a:lnTo>
                  <a:pt x="2519039" y="9766"/>
                </a:lnTo>
                <a:lnTo>
                  <a:pt x="2520707" y="3347"/>
                </a:lnTo>
                <a:lnTo>
                  <a:pt x="2520290" y="1973"/>
                </a:lnTo>
                <a:lnTo>
                  <a:pt x="2518242" y="229"/>
                </a:lnTo>
                <a:lnTo>
                  <a:pt x="2516828" y="0"/>
                </a:lnTo>
                <a:close/>
              </a:path>
              <a:path w="2520950" h="1990725">
                <a:moveTo>
                  <a:pt x="2519039" y="9766"/>
                </a:moveTo>
                <a:lnTo>
                  <a:pt x="2511709" y="9766"/>
                </a:lnTo>
                <a:lnTo>
                  <a:pt x="1999228" y="1981661"/>
                </a:lnTo>
                <a:lnTo>
                  <a:pt x="2006536" y="1981661"/>
                </a:lnTo>
                <a:lnTo>
                  <a:pt x="2519039" y="9766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99" name="bk object 899"/>
          <p:cNvSpPr/>
          <p:nvPr/>
        </p:nvSpPr>
        <p:spPr>
          <a:xfrm>
            <a:off x="10332447" y="3836699"/>
            <a:ext cx="873388" cy="798624"/>
          </a:xfrm>
          <a:custGeom>
            <a:avLst/>
            <a:gdLst/>
            <a:ahLst/>
            <a:cxnLst/>
            <a:rect l="l" t="t" r="r" b="b"/>
            <a:pathLst>
              <a:path w="1440180" h="1316990">
                <a:moveTo>
                  <a:pt x="3684" y="0"/>
                </a:moveTo>
                <a:lnTo>
                  <a:pt x="2384" y="215"/>
                </a:lnTo>
                <a:lnTo>
                  <a:pt x="498" y="1784"/>
                </a:lnTo>
                <a:lnTo>
                  <a:pt x="0" y="2983"/>
                </a:lnTo>
                <a:lnTo>
                  <a:pt x="168" y="4189"/>
                </a:lnTo>
                <a:lnTo>
                  <a:pt x="167625" y="1315108"/>
                </a:lnTo>
                <a:lnTo>
                  <a:pt x="168372" y="1316132"/>
                </a:lnTo>
                <a:lnTo>
                  <a:pt x="169955" y="1316880"/>
                </a:lnTo>
                <a:lnTo>
                  <a:pt x="170481" y="1316987"/>
                </a:lnTo>
                <a:lnTo>
                  <a:pt x="171646" y="1316987"/>
                </a:lnTo>
                <a:lnTo>
                  <a:pt x="172333" y="1316765"/>
                </a:lnTo>
                <a:lnTo>
                  <a:pt x="172912" y="1316408"/>
                </a:lnTo>
                <a:lnTo>
                  <a:pt x="186777" y="1307409"/>
                </a:lnTo>
                <a:lnTo>
                  <a:pt x="173774" y="1307409"/>
                </a:lnTo>
                <a:lnTo>
                  <a:pt x="7921" y="8938"/>
                </a:lnTo>
                <a:lnTo>
                  <a:pt x="29883" y="8938"/>
                </a:lnTo>
                <a:lnTo>
                  <a:pt x="3684" y="0"/>
                </a:lnTo>
                <a:close/>
              </a:path>
              <a:path w="1440180" h="1316990">
                <a:moveTo>
                  <a:pt x="29883" y="8938"/>
                </a:moveTo>
                <a:lnTo>
                  <a:pt x="7921" y="8938"/>
                </a:lnTo>
                <a:lnTo>
                  <a:pt x="1427891" y="493377"/>
                </a:lnTo>
                <a:lnTo>
                  <a:pt x="173774" y="1307409"/>
                </a:lnTo>
                <a:lnTo>
                  <a:pt x="186777" y="1307409"/>
                </a:lnTo>
                <a:lnTo>
                  <a:pt x="1439025" y="494617"/>
                </a:lnTo>
                <a:lnTo>
                  <a:pt x="1439638" y="493290"/>
                </a:lnTo>
                <a:lnTo>
                  <a:pt x="1439301" y="490575"/>
                </a:lnTo>
                <a:lnTo>
                  <a:pt x="1438385" y="489471"/>
                </a:lnTo>
                <a:lnTo>
                  <a:pt x="29883" y="8938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0" name="bk object 900"/>
          <p:cNvSpPr/>
          <p:nvPr/>
        </p:nvSpPr>
        <p:spPr>
          <a:xfrm>
            <a:off x="10433699" y="4132846"/>
            <a:ext cx="772109" cy="502509"/>
          </a:xfrm>
          <a:custGeom>
            <a:avLst/>
            <a:gdLst/>
            <a:ahLst/>
            <a:cxnLst/>
            <a:rect l="l" t="t" r="r" b="b"/>
            <a:pathLst>
              <a:path w="1273175" h="828675">
                <a:moveTo>
                  <a:pt x="1268746" y="0"/>
                </a:moveTo>
                <a:lnTo>
                  <a:pt x="1267109" y="990"/>
                </a:lnTo>
                <a:lnTo>
                  <a:pt x="1966" y="822168"/>
                </a:lnTo>
                <a:lnTo>
                  <a:pt x="390" y="823306"/>
                </a:lnTo>
                <a:lnTo>
                  <a:pt x="0" y="825462"/>
                </a:lnTo>
                <a:lnTo>
                  <a:pt x="1077" y="827072"/>
                </a:lnTo>
                <a:lnTo>
                  <a:pt x="1778" y="828069"/>
                </a:lnTo>
                <a:lnTo>
                  <a:pt x="2882" y="828621"/>
                </a:lnTo>
                <a:lnTo>
                  <a:pt x="4688" y="828621"/>
                </a:lnTo>
                <a:lnTo>
                  <a:pt x="5348" y="828432"/>
                </a:lnTo>
                <a:lnTo>
                  <a:pt x="1272565" y="5913"/>
                </a:lnTo>
                <a:lnTo>
                  <a:pt x="1273037" y="3731"/>
                </a:lnTo>
                <a:lnTo>
                  <a:pt x="1270902" y="464"/>
                </a:lnTo>
                <a:lnTo>
                  <a:pt x="126874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1" name="bk object 901"/>
          <p:cNvSpPr/>
          <p:nvPr/>
        </p:nvSpPr>
        <p:spPr>
          <a:xfrm>
            <a:off x="9106062" y="3250050"/>
            <a:ext cx="1231138" cy="596850"/>
          </a:xfrm>
          <a:custGeom>
            <a:avLst/>
            <a:gdLst/>
            <a:ahLst/>
            <a:cxnLst/>
            <a:rect l="l" t="t" r="r" b="b"/>
            <a:pathLst>
              <a:path w="2030094" h="984250">
                <a:moveTo>
                  <a:pt x="962028" y="0"/>
                </a:moveTo>
                <a:lnTo>
                  <a:pt x="959846" y="60"/>
                </a:lnTo>
                <a:lnTo>
                  <a:pt x="958486" y="1427"/>
                </a:lnTo>
                <a:lnTo>
                  <a:pt x="1299" y="977932"/>
                </a:lnTo>
                <a:lnTo>
                  <a:pt x="276" y="978949"/>
                </a:lnTo>
                <a:lnTo>
                  <a:pt x="0" y="980478"/>
                </a:lnTo>
                <a:lnTo>
                  <a:pt x="1104" y="983098"/>
                </a:lnTo>
                <a:lnTo>
                  <a:pt x="2404" y="983953"/>
                </a:lnTo>
                <a:lnTo>
                  <a:pt x="3846" y="983953"/>
                </a:lnTo>
                <a:lnTo>
                  <a:pt x="12285" y="976820"/>
                </a:lnTo>
                <a:lnTo>
                  <a:pt x="961146" y="8823"/>
                </a:lnTo>
                <a:lnTo>
                  <a:pt x="971680" y="8823"/>
                </a:lnTo>
                <a:lnTo>
                  <a:pt x="963389" y="1293"/>
                </a:lnTo>
                <a:lnTo>
                  <a:pt x="962028" y="0"/>
                </a:lnTo>
                <a:close/>
              </a:path>
              <a:path w="2030094" h="984250">
                <a:moveTo>
                  <a:pt x="971680" y="8823"/>
                </a:moveTo>
                <a:lnTo>
                  <a:pt x="961146" y="8823"/>
                </a:lnTo>
                <a:lnTo>
                  <a:pt x="2016808" y="967673"/>
                </a:lnTo>
                <a:lnTo>
                  <a:pt x="12285" y="976820"/>
                </a:lnTo>
                <a:lnTo>
                  <a:pt x="1566905" y="976820"/>
                </a:lnTo>
                <a:lnTo>
                  <a:pt x="2027410" y="974719"/>
                </a:lnTo>
                <a:lnTo>
                  <a:pt x="2028737" y="973809"/>
                </a:lnTo>
                <a:lnTo>
                  <a:pt x="2029263" y="972449"/>
                </a:lnTo>
                <a:lnTo>
                  <a:pt x="2029761" y="971075"/>
                </a:lnTo>
                <a:lnTo>
                  <a:pt x="2029404" y="969525"/>
                </a:lnTo>
                <a:lnTo>
                  <a:pt x="971680" y="8823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2" name="bk object 902"/>
          <p:cNvSpPr/>
          <p:nvPr/>
        </p:nvSpPr>
        <p:spPr>
          <a:xfrm>
            <a:off x="9106043" y="3836822"/>
            <a:ext cx="1332417" cy="798624"/>
          </a:xfrm>
          <a:custGeom>
            <a:avLst/>
            <a:gdLst/>
            <a:ahLst/>
            <a:cxnLst/>
            <a:rect l="l" t="t" r="r" b="b"/>
            <a:pathLst>
              <a:path w="2197100" h="1316990">
                <a:moveTo>
                  <a:pt x="2027740" y="0"/>
                </a:moveTo>
                <a:lnTo>
                  <a:pt x="2236" y="9248"/>
                </a:lnTo>
                <a:lnTo>
                  <a:pt x="855" y="10298"/>
                </a:lnTo>
                <a:lnTo>
                  <a:pt x="0" y="13370"/>
                </a:lnTo>
                <a:lnTo>
                  <a:pt x="666" y="14993"/>
                </a:lnTo>
                <a:lnTo>
                  <a:pt x="2192018" y="1316624"/>
                </a:lnTo>
                <a:lnTo>
                  <a:pt x="2192631" y="1316785"/>
                </a:lnTo>
                <a:lnTo>
                  <a:pt x="2193931" y="1316785"/>
                </a:lnTo>
                <a:lnTo>
                  <a:pt x="2194625" y="1316597"/>
                </a:lnTo>
                <a:lnTo>
                  <a:pt x="2196342" y="1315458"/>
                </a:lnTo>
                <a:lnTo>
                  <a:pt x="2196942" y="1314131"/>
                </a:lnTo>
                <a:lnTo>
                  <a:pt x="2195965" y="1306486"/>
                </a:lnTo>
                <a:lnTo>
                  <a:pt x="2188832" y="1306486"/>
                </a:lnTo>
                <a:lnTo>
                  <a:pt x="16664" y="16266"/>
                </a:lnTo>
                <a:lnTo>
                  <a:pt x="2030008" y="7106"/>
                </a:lnTo>
                <a:lnTo>
                  <a:pt x="2029269" y="1326"/>
                </a:lnTo>
                <a:lnTo>
                  <a:pt x="2027740" y="0"/>
                </a:lnTo>
                <a:close/>
              </a:path>
              <a:path w="2197100" h="1316990">
                <a:moveTo>
                  <a:pt x="2030008" y="7106"/>
                </a:moveTo>
                <a:lnTo>
                  <a:pt x="2022844" y="7106"/>
                </a:lnTo>
                <a:lnTo>
                  <a:pt x="2188832" y="1306486"/>
                </a:lnTo>
                <a:lnTo>
                  <a:pt x="2195965" y="1306486"/>
                </a:lnTo>
                <a:lnTo>
                  <a:pt x="2030008" y="7106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3" name="bk object 903"/>
          <p:cNvSpPr/>
          <p:nvPr/>
        </p:nvSpPr>
        <p:spPr>
          <a:xfrm>
            <a:off x="11200889" y="2825281"/>
            <a:ext cx="991225" cy="1312300"/>
          </a:xfrm>
          <a:custGeom>
            <a:avLst/>
            <a:gdLst/>
            <a:ahLst/>
            <a:cxnLst/>
            <a:rect l="l" t="t" r="r" b="b"/>
            <a:pathLst>
              <a:path w="1634490" h="2164079">
                <a:moveTo>
                  <a:pt x="1029029" y="0"/>
                </a:moveTo>
                <a:lnTo>
                  <a:pt x="1027648" y="0"/>
                </a:lnTo>
                <a:lnTo>
                  <a:pt x="1026395" y="794"/>
                </a:lnTo>
                <a:lnTo>
                  <a:pt x="1025796" y="2020"/>
                </a:lnTo>
                <a:lnTo>
                  <a:pt x="0" y="2160252"/>
                </a:lnTo>
                <a:lnTo>
                  <a:pt x="471" y="2162084"/>
                </a:lnTo>
                <a:lnTo>
                  <a:pt x="2438" y="2163573"/>
                </a:lnTo>
                <a:lnTo>
                  <a:pt x="3179" y="2163802"/>
                </a:lnTo>
                <a:lnTo>
                  <a:pt x="4795" y="2163802"/>
                </a:lnTo>
                <a:lnTo>
                  <a:pt x="5644" y="2163519"/>
                </a:lnTo>
                <a:lnTo>
                  <a:pt x="25415" y="2145636"/>
                </a:lnTo>
                <a:lnTo>
                  <a:pt x="14811" y="2145636"/>
                </a:lnTo>
                <a:lnTo>
                  <a:pt x="1031245" y="7099"/>
                </a:lnTo>
                <a:lnTo>
                  <a:pt x="1634302" y="7099"/>
                </a:lnTo>
                <a:lnTo>
                  <a:pt x="1634302" y="2739"/>
                </a:lnTo>
                <a:lnTo>
                  <a:pt x="1029029" y="0"/>
                </a:lnTo>
                <a:close/>
              </a:path>
              <a:path w="1634490" h="2164079">
                <a:moveTo>
                  <a:pt x="1634302" y="680769"/>
                </a:moveTo>
                <a:lnTo>
                  <a:pt x="14811" y="2145636"/>
                </a:lnTo>
                <a:lnTo>
                  <a:pt x="25415" y="2145636"/>
                </a:lnTo>
                <a:lnTo>
                  <a:pt x="1634302" y="690334"/>
                </a:lnTo>
                <a:lnTo>
                  <a:pt x="1634302" y="680769"/>
                </a:lnTo>
                <a:close/>
              </a:path>
              <a:path w="1634490" h="2164079">
                <a:moveTo>
                  <a:pt x="1634302" y="7099"/>
                </a:moveTo>
                <a:lnTo>
                  <a:pt x="1031245" y="7099"/>
                </a:lnTo>
                <a:lnTo>
                  <a:pt x="1634302" y="9825"/>
                </a:lnTo>
                <a:lnTo>
                  <a:pt x="1634302" y="7099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4" name="bk object 904"/>
          <p:cNvSpPr/>
          <p:nvPr/>
        </p:nvSpPr>
        <p:spPr>
          <a:xfrm>
            <a:off x="11200921" y="3238092"/>
            <a:ext cx="991225" cy="899511"/>
          </a:xfrm>
          <a:custGeom>
            <a:avLst/>
            <a:gdLst/>
            <a:ahLst/>
            <a:cxnLst/>
            <a:rect l="l" t="t" r="r" b="b"/>
            <a:pathLst>
              <a:path w="1634490" h="1483359">
                <a:moveTo>
                  <a:pt x="1634248" y="0"/>
                </a:moveTo>
                <a:lnTo>
                  <a:pt x="303" y="1477947"/>
                </a:lnTo>
                <a:lnTo>
                  <a:pt x="0" y="1479685"/>
                </a:lnTo>
                <a:lnTo>
                  <a:pt x="1333" y="1482318"/>
                </a:lnTo>
                <a:lnTo>
                  <a:pt x="2573" y="1483066"/>
                </a:lnTo>
                <a:lnTo>
                  <a:pt x="4128" y="1483066"/>
                </a:lnTo>
                <a:lnTo>
                  <a:pt x="4378" y="1483046"/>
                </a:lnTo>
                <a:lnTo>
                  <a:pt x="50120" y="1473319"/>
                </a:lnTo>
                <a:lnTo>
                  <a:pt x="16031" y="1473319"/>
                </a:lnTo>
                <a:lnTo>
                  <a:pt x="1634248" y="9564"/>
                </a:lnTo>
                <a:lnTo>
                  <a:pt x="1634248" y="0"/>
                </a:lnTo>
                <a:close/>
              </a:path>
              <a:path w="1634490" h="1483359">
                <a:moveTo>
                  <a:pt x="1634248" y="1129222"/>
                </a:moveTo>
                <a:lnTo>
                  <a:pt x="16031" y="1473319"/>
                </a:lnTo>
                <a:lnTo>
                  <a:pt x="50120" y="1473319"/>
                </a:lnTo>
                <a:lnTo>
                  <a:pt x="1634248" y="1136477"/>
                </a:lnTo>
                <a:lnTo>
                  <a:pt x="1634248" y="1129222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5" name="bk object 905"/>
          <p:cNvSpPr/>
          <p:nvPr/>
        </p:nvSpPr>
        <p:spPr>
          <a:xfrm>
            <a:off x="10332332" y="2805771"/>
            <a:ext cx="1494926" cy="1035438"/>
          </a:xfrm>
          <a:custGeom>
            <a:avLst/>
            <a:gdLst/>
            <a:ahLst/>
            <a:cxnLst/>
            <a:rect l="l" t="t" r="r" b="b"/>
            <a:pathLst>
              <a:path w="2465069" h="1707514">
                <a:moveTo>
                  <a:pt x="735028" y="0"/>
                </a:moveTo>
                <a:lnTo>
                  <a:pt x="733560" y="0"/>
                </a:lnTo>
                <a:lnTo>
                  <a:pt x="732287" y="848"/>
                </a:lnTo>
                <a:lnTo>
                  <a:pt x="731707" y="2148"/>
                </a:lnTo>
                <a:lnTo>
                  <a:pt x="0" y="1703860"/>
                </a:lnTo>
                <a:lnTo>
                  <a:pt x="417" y="1705551"/>
                </a:lnTo>
                <a:lnTo>
                  <a:pt x="2269" y="1707087"/>
                </a:lnTo>
                <a:lnTo>
                  <a:pt x="3071" y="1707369"/>
                </a:lnTo>
                <a:lnTo>
                  <a:pt x="4566" y="1707369"/>
                </a:lnTo>
                <a:lnTo>
                  <a:pt x="5253" y="1707161"/>
                </a:lnTo>
                <a:lnTo>
                  <a:pt x="24533" y="1694073"/>
                </a:lnTo>
                <a:lnTo>
                  <a:pt x="11935" y="1694073"/>
                </a:lnTo>
                <a:lnTo>
                  <a:pt x="737298" y="7133"/>
                </a:lnTo>
                <a:lnTo>
                  <a:pt x="1117737" y="7133"/>
                </a:lnTo>
                <a:lnTo>
                  <a:pt x="735028" y="0"/>
                </a:lnTo>
                <a:close/>
              </a:path>
              <a:path w="2465069" h="1707514">
                <a:moveTo>
                  <a:pt x="1117737" y="7133"/>
                </a:moveTo>
                <a:lnTo>
                  <a:pt x="737298" y="7133"/>
                </a:lnTo>
                <a:lnTo>
                  <a:pt x="2449996" y="39046"/>
                </a:lnTo>
                <a:lnTo>
                  <a:pt x="11935" y="1694073"/>
                </a:lnTo>
                <a:lnTo>
                  <a:pt x="24533" y="1694073"/>
                </a:lnTo>
                <a:lnTo>
                  <a:pt x="2464478" y="37780"/>
                </a:lnTo>
                <a:lnTo>
                  <a:pt x="2465064" y="36184"/>
                </a:lnTo>
                <a:lnTo>
                  <a:pt x="2464175" y="33227"/>
                </a:lnTo>
                <a:lnTo>
                  <a:pt x="2462821" y="32203"/>
                </a:lnTo>
                <a:lnTo>
                  <a:pt x="1117737" y="7133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6" name="bk object 906"/>
          <p:cNvSpPr/>
          <p:nvPr/>
        </p:nvSpPr>
        <p:spPr>
          <a:xfrm>
            <a:off x="10332448" y="2825114"/>
            <a:ext cx="1494926" cy="1312685"/>
          </a:xfrm>
          <a:custGeom>
            <a:avLst/>
            <a:gdLst/>
            <a:ahLst/>
            <a:cxnLst/>
            <a:rect l="l" t="t" r="r" b="b"/>
            <a:pathLst>
              <a:path w="2465069" h="2164715">
                <a:moveTo>
                  <a:pt x="2460362" y="0"/>
                </a:moveTo>
                <a:lnTo>
                  <a:pt x="2459028" y="882"/>
                </a:lnTo>
                <a:lnTo>
                  <a:pt x="579" y="1669750"/>
                </a:lnTo>
                <a:lnTo>
                  <a:pt x="0" y="1671064"/>
                </a:lnTo>
                <a:lnTo>
                  <a:pt x="168" y="1672398"/>
                </a:lnTo>
                <a:lnTo>
                  <a:pt x="363" y="1673725"/>
                </a:lnTo>
                <a:lnTo>
                  <a:pt x="1279" y="1674849"/>
                </a:lnTo>
                <a:lnTo>
                  <a:pt x="1434822" y="2163903"/>
                </a:lnTo>
                <a:lnTo>
                  <a:pt x="1435172" y="2164044"/>
                </a:lnTo>
                <a:lnTo>
                  <a:pt x="1435563" y="2164105"/>
                </a:lnTo>
                <a:lnTo>
                  <a:pt x="1437281" y="2164105"/>
                </a:lnTo>
                <a:lnTo>
                  <a:pt x="1438554" y="2163324"/>
                </a:lnTo>
                <a:lnTo>
                  <a:pt x="1441947" y="2156184"/>
                </a:lnTo>
                <a:lnTo>
                  <a:pt x="1434095" y="2156184"/>
                </a:lnTo>
                <a:lnTo>
                  <a:pt x="11545" y="1670862"/>
                </a:lnTo>
                <a:lnTo>
                  <a:pt x="2452219" y="14077"/>
                </a:lnTo>
                <a:lnTo>
                  <a:pt x="2460083" y="14077"/>
                </a:lnTo>
                <a:lnTo>
                  <a:pt x="2464235" y="5341"/>
                </a:lnTo>
                <a:lnTo>
                  <a:pt x="2464895" y="3906"/>
                </a:lnTo>
                <a:lnTo>
                  <a:pt x="2464538" y="2175"/>
                </a:lnTo>
                <a:lnTo>
                  <a:pt x="2462100" y="80"/>
                </a:lnTo>
                <a:lnTo>
                  <a:pt x="2460362" y="0"/>
                </a:lnTo>
                <a:close/>
              </a:path>
              <a:path w="2465069" h="2164715">
                <a:moveTo>
                  <a:pt x="2460083" y="14077"/>
                </a:moveTo>
                <a:lnTo>
                  <a:pt x="2452219" y="14077"/>
                </a:lnTo>
                <a:lnTo>
                  <a:pt x="1434095" y="2156184"/>
                </a:lnTo>
                <a:lnTo>
                  <a:pt x="1441947" y="2156184"/>
                </a:lnTo>
                <a:lnTo>
                  <a:pt x="2460083" y="14077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7" name="bk object 907"/>
          <p:cNvSpPr/>
          <p:nvPr/>
        </p:nvSpPr>
        <p:spPr>
          <a:xfrm>
            <a:off x="9686543" y="2805600"/>
            <a:ext cx="1094045" cy="1035824"/>
          </a:xfrm>
          <a:custGeom>
            <a:avLst/>
            <a:gdLst/>
            <a:ahLst/>
            <a:cxnLst/>
            <a:rect l="l" t="t" r="r" b="b"/>
            <a:pathLst>
              <a:path w="1804034" h="1708150">
                <a:moveTo>
                  <a:pt x="1799824" y="0"/>
                </a:moveTo>
                <a:lnTo>
                  <a:pt x="1798524" y="552"/>
                </a:lnTo>
                <a:lnTo>
                  <a:pt x="889" y="734200"/>
                </a:lnTo>
                <a:lnTo>
                  <a:pt x="0" y="735857"/>
                </a:lnTo>
                <a:lnTo>
                  <a:pt x="498" y="738362"/>
                </a:lnTo>
                <a:lnTo>
                  <a:pt x="943" y="739063"/>
                </a:lnTo>
                <a:lnTo>
                  <a:pt x="1576" y="739575"/>
                </a:lnTo>
                <a:lnTo>
                  <a:pt x="1067038" y="1707329"/>
                </a:lnTo>
                <a:lnTo>
                  <a:pt x="1067894" y="1707652"/>
                </a:lnTo>
                <a:lnTo>
                  <a:pt x="1069005" y="1707652"/>
                </a:lnTo>
                <a:lnTo>
                  <a:pt x="1069254" y="1707619"/>
                </a:lnTo>
                <a:lnTo>
                  <a:pt x="1070635" y="1707329"/>
                </a:lnTo>
                <a:lnTo>
                  <a:pt x="1071551" y="1706554"/>
                </a:lnTo>
                <a:lnTo>
                  <a:pt x="1075169" y="1698141"/>
                </a:lnTo>
                <a:lnTo>
                  <a:pt x="1067449" y="1698141"/>
                </a:lnTo>
                <a:lnTo>
                  <a:pt x="10352" y="737985"/>
                </a:lnTo>
                <a:lnTo>
                  <a:pt x="1793182" y="10379"/>
                </a:lnTo>
                <a:lnTo>
                  <a:pt x="1800892" y="10379"/>
                </a:lnTo>
                <a:lnTo>
                  <a:pt x="1803670" y="3920"/>
                </a:lnTo>
                <a:lnTo>
                  <a:pt x="1803394" y="2377"/>
                </a:lnTo>
                <a:lnTo>
                  <a:pt x="1801373" y="330"/>
                </a:lnTo>
                <a:lnTo>
                  <a:pt x="1799824" y="0"/>
                </a:lnTo>
                <a:close/>
              </a:path>
              <a:path w="1804034" h="1708150">
                <a:moveTo>
                  <a:pt x="1800892" y="10379"/>
                </a:moveTo>
                <a:lnTo>
                  <a:pt x="1793182" y="10379"/>
                </a:lnTo>
                <a:lnTo>
                  <a:pt x="1067449" y="1698141"/>
                </a:lnTo>
                <a:lnTo>
                  <a:pt x="1075169" y="1698141"/>
                </a:lnTo>
                <a:lnTo>
                  <a:pt x="1800892" y="10379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8" name="bk object 908"/>
          <p:cNvSpPr/>
          <p:nvPr/>
        </p:nvSpPr>
        <p:spPr>
          <a:xfrm>
            <a:off x="11822550" y="1944490"/>
            <a:ext cx="369688" cy="885263"/>
          </a:xfrm>
          <a:custGeom>
            <a:avLst/>
            <a:gdLst/>
            <a:ahLst/>
            <a:cxnLst/>
            <a:rect l="l" t="t" r="r" b="b"/>
            <a:pathLst>
              <a:path w="609600" h="1459864">
                <a:moveTo>
                  <a:pt x="609207" y="0"/>
                </a:moveTo>
                <a:lnTo>
                  <a:pt x="0" y="1456215"/>
                </a:lnTo>
                <a:lnTo>
                  <a:pt x="498" y="1458000"/>
                </a:lnTo>
                <a:lnTo>
                  <a:pt x="2492" y="1459368"/>
                </a:lnTo>
                <a:lnTo>
                  <a:pt x="3219" y="1459576"/>
                </a:lnTo>
                <a:lnTo>
                  <a:pt x="4789" y="1459576"/>
                </a:lnTo>
                <a:lnTo>
                  <a:pt x="5651" y="1459246"/>
                </a:lnTo>
                <a:lnTo>
                  <a:pt x="23937" y="1441969"/>
                </a:lnTo>
                <a:lnTo>
                  <a:pt x="13626" y="1441969"/>
                </a:lnTo>
                <a:lnTo>
                  <a:pt x="609207" y="18354"/>
                </a:lnTo>
                <a:lnTo>
                  <a:pt x="609207" y="0"/>
                </a:lnTo>
                <a:close/>
              </a:path>
              <a:path w="609600" h="1459864">
                <a:moveTo>
                  <a:pt x="609207" y="879249"/>
                </a:moveTo>
                <a:lnTo>
                  <a:pt x="13626" y="1441969"/>
                </a:lnTo>
                <a:lnTo>
                  <a:pt x="23937" y="1441969"/>
                </a:lnTo>
                <a:lnTo>
                  <a:pt x="609207" y="888989"/>
                </a:lnTo>
                <a:lnTo>
                  <a:pt x="609207" y="879249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9" name="bk object 909"/>
          <p:cNvSpPr/>
          <p:nvPr/>
        </p:nvSpPr>
        <p:spPr>
          <a:xfrm>
            <a:off x="11822603" y="2477669"/>
            <a:ext cx="369688" cy="353874"/>
          </a:xfrm>
          <a:custGeom>
            <a:avLst/>
            <a:gdLst/>
            <a:ahLst/>
            <a:cxnLst/>
            <a:rect l="l" t="t" r="r" b="b"/>
            <a:pathLst>
              <a:path w="609600" h="583564">
                <a:moveTo>
                  <a:pt x="609119" y="0"/>
                </a:moveTo>
                <a:lnTo>
                  <a:pt x="336" y="575202"/>
                </a:lnTo>
                <a:lnTo>
                  <a:pt x="0" y="576737"/>
                </a:lnTo>
                <a:lnTo>
                  <a:pt x="1050" y="579425"/>
                </a:lnTo>
                <a:lnTo>
                  <a:pt x="2350" y="580327"/>
                </a:lnTo>
                <a:lnTo>
                  <a:pt x="609119" y="583067"/>
                </a:lnTo>
                <a:lnTo>
                  <a:pt x="609119" y="575975"/>
                </a:lnTo>
                <a:lnTo>
                  <a:pt x="12683" y="573282"/>
                </a:lnTo>
                <a:lnTo>
                  <a:pt x="609119" y="9740"/>
                </a:lnTo>
                <a:lnTo>
                  <a:pt x="60911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10" name="bk object 910"/>
          <p:cNvSpPr/>
          <p:nvPr/>
        </p:nvSpPr>
        <p:spPr>
          <a:xfrm>
            <a:off x="10775837" y="1781966"/>
            <a:ext cx="1416367" cy="1047761"/>
          </a:xfrm>
          <a:custGeom>
            <a:avLst/>
            <a:gdLst/>
            <a:ahLst/>
            <a:cxnLst/>
            <a:rect l="l" t="t" r="r" b="b"/>
            <a:pathLst>
              <a:path w="2335530" h="1727835">
                <a:moveTo>
                  <a:pt x="2335194" y="0"/>
                </a:moveTo>
                <a:lnTo>
                  <a:pt x="552" y="1689723"/>
                </a:lnTo>
                <a:lnTo>
                  <a:pt x="0" y="1690922"/>
                </a:lnTo>
                <a:lnTo>
                  <a:pt x="215" y="1693401"/>
                </a:lnTo>
                <a:lnTo>
                  <a:pt x="963" y="1694499"/>
                </a:lnTo>
                <a:lnTo>
                  <a:pt x="2546" y="1695287"/>
                </a:lnTo>
                <a:lnTo>
                  <a:pt x="3071" y="1695408"/>
                </a:lnTo>
                <a:lnTo>
                  <a:pt x="1729833" y="1727591"/>
                </a:lnTo>
                <a:lnTo>
                  <a:pt x="1731335" y="1727591"/>
                </a:lnTo>
                <a:lnTo>
                  <a:pt x="1732601" y="1726736"/>
                </a:lnTo>
                <a:lnTo>
                  <a:pt x="1735228" y="1720458"/>
                </a:lnTo>
                <a:lnTo>
                  <a:pt x="1727543" y="1720458"/>
                </a:lnTo>
                <a:lnTo>
                  <a:pt x="14279" y="1688531"/>
                </a:lnTo>
                <a:lnTo>
                  <a:pt x="2335194" y="8736"/>
                </a:lnTo>
                <a:lnTo>
                  <a:pt x="2335194" y="0"/>
                </a:lnTo>
                <a:close/>
              </a:path>
              <a:path w="2335530" h="1727835">
                <a:moveTo>
                  <a:pt x="2335194" y="267981"/>
                </a:moveTo>
                <a:lnTo>
                  <a:pt x="1727543" y="1720458"/>
                </a:lnTo>
                <a:lnTo>
                  <a:pt x="1735228" y="1720458"/>
                </a:lnTo>
                <a:lnTo>
                  <a:pt x="2335194" y="286363"/>
                </a:lnTo>
                <a:lnTo>
                  <a:pt x="2335194" y="267981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35329" y="2901984"/>
            <a:ext cx="2721343" cy="499239"/>
          </a:xfrm>
        </p:spPr>
        <p:txBody>
          <a:bodyPr lIns="0" tIns="0" rIns="0" bIns="0"/>
          <a:lstStyle>
            <a:lvl1pPr>
              <a:defRPr sz="3244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2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292"/>
              </a:lnSpc>
            </a:pPr>
            <a:r>
              <a:rPr lang="en-US" spc="-6"/>
              <a:t>LOGO</a:t>
            </a:r>
          </a:p>
          <a:p>
            <a:pPr algn="ctr">
              <a:lnSpc>
                <a:spcPts val="628"/>
              </a:lnSpc>
            </a:pPr>
            <a:r>
              <a:rPr lang="en-US" sz="576" spc="76"/>
              <a:t>JIKA</a:t>
            </a:r>
            <a:r>
              <a:rPr lang="en-US" sz="576" spc="158"/>
              <a:t> </a:t>
            </a:r>
            <a:r>
              <a:rPr lang="en-US" sz="576" spc="82"/>
              <a:t>PERLU</a:t>
            </a:r>
            <a:r>
              <a:rPr lang="en-US" sz="576" spc="-58"/>
              <a:t> </a:t>
            </a:r>
            <a:endParaRPr lang="en-US" sz="576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70" b="1" i="0">
                <a:solidFill>
                  <a:srgbClr val="999999"/>
                </a:solidFill>
                <a:latin typeface="Malgun Gothic"/>
                <a:cs typeface="Malgun Gothic"/>
              </a:defRPr>
            </a:lvl1pPr>
          </a:lstStyle>
          <a:p>
            <a:pPr marL="15403">
              <a:spcBef>
                <a:spcPts val="42"/>
              </a:spcBef>
            </a:pPr>
            <a:fld id="{81D60167-4931-47E6-BA6A-407CBD079E47}" type="slidenum">
              <a:rPr lang="en-US" spc="-3" smtClean="0"/>
              <a:pPr marL="15403">
                <a:spcBef>
                  <a:spcPts val="42"/>
                </a:spcBef>
              </a:pPr>
              <a:t>‹#›</a:t>
            </a:fld>
            <a:endParaRPr lang="en-US" spc="-3" dirty="0"/>
          </a:p>
        </p:txBody>
      </p:sp>
    </p:spTree>
    <p:extLst>
      <p:ext uri="{BB962C8B-B14F-4D97-AF65-F5344CB8AC3E}">
        <p14:creationId xmlns:p14="http://schemas.microsoft.com/office/powerpoint/2010/main" val="392305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2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292"/>
              </a:lnSpc>
            </a:pPr>
            <a:r>
              <a:rPr lang="en-US" spc="-6"/>
              <a:t>LOGO</a:t>
            </a:r>
          </a:p>
          <a:p>
            <a:pPr algn="ctr">
              <a:lnSpc>
                <a:spcPts val="628"/>
              </a:lnSpc>
            </a:pPr>
            <a:r>
              <a:rPr lang="en-US" sz="576" spc="76"/>
              <a:t>JIKA</a:t>
            </a:r>
            <a:r>
              <a:rPr lang="en-US" sz="576" spc="158"/>
              <a:t> </a:t>
            </a:r>
            <a:r>
              <a:rPr lang="en-US" sz="576" spc="82"/>
              <a:t>PERLU</a:t>
            </a:r>
            <a:r>
              <a:rPr lang="en-US" sz="576" spc="-58"/>
              <a:t> </a:t>
            </a:r>
            <a:endParaRPr lang="en-US" sz="576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70" b="1" i="0">
                <a:solidFill>
                  <a:srgbClr val="999999"/>
                </a:solidFill>
                <a:latin typeface="Malgun Gothic"/>
                <a:cs typeface="Malgun Gothic"/>
              </a:defRPr>
            </a:lvl1pPr>
          </a:lstStyle>
          <a:p>
            <a:pPr marL="15403">
              <a:spcBef>
                <a:spcPts val="42"/>
              </a:spcBef>
            </a:pPr>
            <a:fld id="{81D60167-4931-47E6-BA6A-407CBD079E47}" type="slidenum">
              <a:rPr lang="en-US" spc="-3" smtClean="0"/>
              <a:pPr marL="15403">
                <a:spcBef>
                  <a:spcPts val="42"/>
                </a:spcBef>
              </a:pPr>
              <a:t>‹#›</a:t>
            </a:fld>
            <a:endParaRPr lang="en-US" spc="-3" dirty="0"/>
          </a:p>
        </p:txBody>
      </p:sp>
    </p:spTree>
    <p:extLst>
      <p:ext uri="{BB962C8B-B14F-4D97-AF65-F5344CB8AC3E}">
        <p14:creationId xmlns:p14="http://schemas.microsoft.com/office/powerpoint/2010/main" val="132766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A04751-27F4-4A4F-91E6-DEA26023B4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lnSpc>
                <a:spcPts val="1292"/>
              </a:lnSpc>
            </a:pPr>
            <a:r>
              <a:rPr lang="en-MY" spc="-6"/>
              <a:t>LOGO</a:t>
            </a:r>
          </a:p>
          <a:p>
            <a:pPr algn="ctr">
              <a:lnSpc>
                <a:spcPts val="628"/>
              </a:lnSpc>
            </a:pPr>
            <a:r>
              <a:rPr lang="en-MY" sz="576" spc="76"/>
              <a:t>JIKA</a:t>
            </a:r>
            <a:r>
              <a:rPr lang="en-MY" sz="576" spc="158"/>
              <a:t> </a:t>
            </a:r>
            <a:r>
              <a:rPr lang="en-MY" sz="576" spc="82"/>
              <a:t>PERLU</a:t>
            </a:r>
            <a:r>
              <a:rPr lang="en-MY" sz="576" spc="-58"/>
              <a:t> </a:t>
            </a:r>
            <a:endParaRPr lang="en-MY" sz="57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6EAA90-F483-4425-8B5B-717EC56DE0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B0F04-8CCC-4154-8F51-5CCB85E4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5403">
              <a:spcBef>
                <a:spcPts val="42"/>
              </a:spcBef>
            </a:pPr>
            <a:fld id="{81D60167-4931-47E6-BA6A-407CBD079E47}" type="slidenum">
              <a:rPr lang="en-MY" spc="-3" smtClean="0"/>
              <a:pPr marL="15403">
                <a:spcBef>
                  <a:spcPts val="42"/>
                </a:spcBef>
              </a:pPr>
              <a:t>‹#›</a:t>
            </a:fld>
            <a:endParaRPr lang="en-MY" spc="-3" dirty="0"/>
          </a:p>
        </p:txBody>
      </p:sp>
    </p:spTree>
    <p:extLst>
      <p:ext uri="{BB962C8B-B14F-4D97-AF65-F5344CB8AC3E}">
        <p14:creationId xmlns:p14="http://schemas.microsoft.com/office/powerpoint/2010/main" val="410279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05415" y="1465671"/>
            <a:ext cx="385" cy="38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13"/>
                </a:move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k object 17"/>
          <p:cNvSpPr/>
          <p:nvPr/>
        </p:nvSpPr>
        <p:spPr>
          <a:xfrm>
            <a:off x="3941979" y="1835430"/>
            <a:ext cx="385" cy="38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40" y="40"/>
                </a:moveTo>
                <a:close/>
              </a:path>
              <a:path w="635" h="635">
                <a:moveTo>
                  <a:pt x="63" y="13"/>
                </a:moveTo>
                <a:close/>
              </a:path>
              <a:path w="635" h="635">
                <a:moveTo>
                  <a:pt x="53" y="0"/>
                </a:move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k object 18"/>
          <p:cNvSpPr/>
          <p:nvPr/>
        </p:nvSpPr>
        <p:spPr>
          <a:xfrm>
            <a:off x="4085403" y="1760001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7" y="47"/>
                </a:moveTo>
                <a:close/>
              </a:path>
              <a:path w="634" h="635">
                <a:moveTo>
                  <a:pt x="47" y="0"/>
                </a:move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k object 19"/>
          <p:cNvSpPr/>
          <p:nvPr/>
        </p:nvSpPr>
        <p:spPr>
          <a:xfrm>
            <a:off x="3969471" y="2216895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0" y="0"/>
                </a:moveTo>
                <a:lnTo>
                  <a:pt x="0" y="127"/>
                </a:lnTo>
                <a:lnTo>
                  <a:pt x="4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bk object 20"/>
          <p:cNvSpPr/>
          <p:nvPr/>
        </p:nvSpPr>
        <p:spPr>
          <a:xfrm>
            <a:off x="4252885" y="2038160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7" y="0"/>
                </a:moveTo>
                <a:lnTo>
                  <a:pt x="20" y="154"/>
                </a:lnTo>
                <a:lnTo>
                  <a:pt x="4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bk object 21"/>
          <p:cNvSpPr/>
          <p:nvPr/>
        </p:nvSpPr>
        <p:spPr>
          <a:xfrm>
            <a:off x="4392011" y="1917510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6" y="0"/>
                </a:moveTo>
                <a:lnTo>
                  <a:pt x="0" y="154"/>
                </a:lnTo>
                <a:lnTo>
                  <a:pt x="2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bk object 22"/>
          <p:cNvSpPr/>
          <p:nvPr/>
        </p:nvSpPr>
        <p:spPr>
          <a:xfrm>
            <a:off x="3843414" y="2665531"/>
            <a:ext cx="385" cy="38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95" y="222"/>
                </a:moveTo>
                <a:lnTo>
                  <a:pt x="67" y="235"/>
                </a:lnTo>
                <a:lnTo>
                  <a:pt x="26" y="74"/>
                </a:lnTo>
                <a:lnTo>
                  <a:pt x="195" y="33"/>
                </a:lnTo>
                <a:lnTo>
                  <a:pt x="222" y="181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bk object 23"/>
          <p:cNvSpPr/>
          <p:nvPr/>
        </p:nvSpPr>
        <p:spPr>
          <a:xfrm>
            <a:off x="3986000" y="2606074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08" y="242"/>
                </a:moveTo>
                <a:lnTo>
                  <a:pt x="80" y="255"/>
                </a:lnTo>
                <a:lnTo>
                  <a:pt x="13" y="67"/>
                </a:lnTo>
                <a:lnTo>
                  <a:pt x="208" y="13"/>
                </a:lnTo>
                <a:lnTo>
                  <a:pt x="262" y="202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bk object 24"/>
          <p:cNvSpPr/>
          <p:nvPr/>
        </p:nvSpPr>
        <p:spPr>
          <a:xfrm>
            <a:off x="4127980" y="2525408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95" y="235"/>
                </a:moveTo>
                <a:lnTo>
                  <a:pt x="33" y="195"/>
                </a:lnTo>
                <a:lnTo>
                  <a:pt x="80" y="26"/>
                </a:lnTo>
                <a:lnTo>
                  <a:pt x="208" y="13"/>
                </a:lnTo>
                <a:lnTo>
                  <a:pt x="249" y="208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bk object 25"/>
          <p:cNvSpPr/>
          <p:nvPr/>
        </p:nvSpPr>
        <p:spPr>
          <a:xfrm>
            <a:off x="4269465" y="2422820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0"/>
                </a:moveTo>
                <a:lnTo>
                  <a:pt x="0" y="222"/>
                </a:lnTo>
                <a:lnTo>
                  <a:pt x="169" y="249"/>
                </a:lnTo>
                <a:lnTo>
                  <a:pt x="8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bk object 26"/>
          <p:cNvSpPr/>
          <p:nvPr/>
        </p:nvSpPr>
        <p:spPr>
          <a:xfrm>
            <a:off x="4410195" y="2298751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0"/>
                </a:moveTo>
                <a:lnTo>
                  <a:pt x="0" y="282"/>
                </a:lnTo>
                <a:lnTo>
                  <a:pt x="163" y="282"/>
                </a:lnTo>
                <a:lnTo>
                  <a:pt x="8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bk object 27"/>
          <p:cNvSpPr/>
          <p:nvPr/>
        </p:nvSpPr>
        <p:spPr>
          <a:xfrm>
            <a:off x="4549700" y="2154783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13" y="0"/>
                </a:moveTo>
                <a:lnTo>
                  <a:pt x="0" y="249"/>
                </a:lnTo>
                <a:lnTo>
                  <a:pt x="207" y="296"/>
                </a:lnTo>
                <a:lnTo>
                  <a:pt x="11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bk object 28"/>
          <p:cNvSpPr/>
          <p:nvPr/>
        </p:nvSpPr>
        <p:spPr>
          <a:xfrm>
            <a:off x="4687411" y="1993626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4" y="0"/>
                </a:moveTo>
                <a:lnTo>
                  <a:pt x="0" y="343"/>
                </a:lnTo>
                <a:lnTo>
                  <a:pt x="175" y="316"/>
                </a:lnTo>
                <a:lnTo>
                  <a:pt x="7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bk object 29"/>
          <p:cNvSpPr/>
          <p:nvPr/>
        </p:nvSpPr>
        <p:spPr>
          <a:xfrm>
            <a:off x="4822698" y="1819135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99" y="0"/>
                </a:moveTo>
                <a:lnTo>
                  <a:pt x="0" y="350"/>
                </a:lnTo>
                <a:lnTo>
                  <a:pt x="213" y="350"/>
                </a:lnTo>
                <a:lnTo>
                  <a:pt x="9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bk object 30"/>
          <p:cNvSpPr/>
          <p:nvPr/>
        </p:nvSpPr>
        <p:spPr>
          <a:xfrm>
            <a:off x="4955315" y="1636348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94" y="0"/>
                </a:moveTo>
                <a:lnTo>
                  <a:pt x="0" y="377"/>
                </a:lnTo>
                <a:lnTo>
                  <a:pt x="175" y="343"/>
                </a:lnTo>
                <a:lnTo>
                  <a:pt x="9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bk object 31"/>
          <p:cNvSpPr/>
          <p:nvPr/>
        </p:nvSpPr>
        <p:spPr>
          <a:xfrm>
            <a:off x="3849643" y="3058542"/>
            <a:ext cx="385" cy="38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88" y="0"/>
                </a:moveTo>
                <a:lnTo>
                  <a:pt x="0" y="397"/>
                </a:lnTo>
                <a:lnTo>
                  <a:pt x="53" y="525"/>
                </a:lnTo>
                <a:lnTo>
                  <a:pt x="202" y="559"/>
                </a:lnTo>
                <a:lnTo>
                  <a:pt x="448" y="397"/>
                </a:lnTo>
                <a:lnTo>
                  <a:pt x="330" y="47"/>
                </a:lnTo>
                <a:lnTo>
                  <a:pt x="18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bk object 32"/>
          <p:cNvSpPr/>
          <p:nvPr/>
        </p:nvSpPr>
        <p:spPr>
          <a:xfrm>
            <a:off x="3990649" y="2999276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5" y="0"/>
                </a:moveTo>
                <a:lnTo>
                  <a:pt x="0" y="148"/>
                </a:lnTo>
                <a:lnTo>
                  <a:pt x="56" y="437"/>
                </a:lnTo>
                <a:lnTo>
                  <a:pt x="276" y="592"/>
                </a:lnTo>
                <a:lnTo>
                  <a:pt x="532" y="437"/>
                </a:lnTo>
                <a:lnTo>
                  <a:pt x="417" y="40"/>
                </a:lnTo>
                <a:lnTo>
                  <a:pt x="25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bk object 33"/>
          <p:cNvSpPr/>
          <p:nvPr/>
        </p:nvSpPr>
        <p:spPr>
          <a:xfrm>
            <a:off x="4132229" y="2918122"/>
            <a:ext cx="385" cy="38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76" y="0"/>
                </a:moveTo>
                <a:lnTo>
                  <a:pt x="0" y="168"/>
                </a:lnTo>
                <a:lnTo>
                  <a:pt x="64" y="484"/>
                </a:lnTo>
                <a:lnTo>
                  <a:pt x="296" y="639"/>
                </a:lnTo>
                <a:lnTo>
                  <a:pt x="579" y="484"/>
                </a:lnTo>
                <a:lnTo>
                  <a:pt x="521" y="168"/>
                </a:lnTo>
                <a:lnTo>
                  <a:pt x="27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bk object 34"/>
          <p:cNvSpPr/>
          <p:nvPr/>
        </p:nvSpPr>
        <p:spPr>
          <a:xfrm>
            <a:off x="4274504" y="2814277"/>
            <a:ext cx="385" cy="7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76" y="0"/>
                </a:moveTo>
                <a:lnTo>
                  <a:pt x="0" y="161"/>
                </a:lnTo>
                <a:lnTo>
                  <a:pt x="48" y="498"/>
                </a:lnTo>
                <a:lnTo>
                  <a:pt x="121" y="626"/>
                </a:lnTo>
                <a:lnTo>
                  <a:pt x="296" y="666"/>
                </a:lnTo>
                <a:lnTo>
                  <a:pt x="579" y="498"/>
                </a:lnTo>
                <a:lnTo>
                  <a:pt x="525" y="161"/>
                </a:lnTo>
                <a:lnTo>
                  <a:pt x="27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bk object 35"/>
          <p:cNvSpPr/>
          <p:nvPr/>
        </p:nvSpPr>
        <p:spPr>
          <a:xfrm>
            <a:off x="4417214" y="2688019"/>
            <a:ext cx="385" cy="7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35" y="0"/>
                </a:moveTo>
                <a:lnTo>
                  <a:pt x="80" y="80"/>
                </a:lnTo>
                <a:lnTo>
                  <a:pt x="0" y="525"/>
                </a:lnTo>
                <a:lnTo>
                  <a:pt x="80" y="680"/>
                </a:lnTo>
                <a:lnTo>
                  <a:pt x="276" y="720"/>
                </a:lnTo>
                <a:lnTo>
                  <a:pt x="579" y="538"/>
                </a:lnTo>
                <a:lnTo>
                  <a:pt x="444" y="40"/>
                </a:lnTo>
                <a:lnTo>
                  <a:pt x="235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bk object 36"/>
          <p:cNvSpPr/>
          <p:nvPr/>
        </p:nvSpPr>
        <p:spPr>
          <a:xfrm>
            <a:off x="4559664" y="2540783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309" y="0"/>
                </a:moveTo>
                <a:lnTo>
                  <a:pt x="0" y="202"/>
                </a:lnTo>
                <a:lnTo>
                  <a:pt x="54" y="565"/>
                </a:lnTo>
                <a:lnTo>
                  <a:pt x="141" y="713"/>
                </a:lnTo>
                <a:lnTo>
                  <a:pt x="350" y="754"/>
                </a:lnTo>
                <a:lnTo>
                  <a:pt x="646" y="565"/>
                </a:lnTo>
                <a:lnTo>
                  <a:pt x="603" y="202"/>
                </a:lnTo>
                <a:lnTo>
                  <a:pt x="511" y="60"/>
                </a:lnTo>
                <a:lnTo>
                  <a:pt x="30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bk object 37"/>
          <p:cNvSpPr/>
          <p:nvPr/>
        </p:nvSpPr>
        <p:spPr>
          <a:xfrm>
            <a:off x="4701125" y="2375152"/>
            <a:ext cx="385" cy="7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89" y="0"/>
                </a:moveTo>
                <a:lnTo>
                  <a:pt x="0" y="195"/>
                </a:lnTo>
                <a:lnTo>
                  <a:pt x="46" y="552"/>
                </a:lnTo>
                <a:lnTo>
                  <a:pt x="134" y="693"/>
                </a:lnTo>
                <a:lnTo>
                  <a:pt x="336" y="734"/>
                </a:lnTo>
                <a:lnTo>
                  <a:pt x="633" y="552"/>
                </a:lnTo>
                <a:lnTo>
                  <a:pt x="572" y="195"/>
                </a:lnTo>
                <a:lnTo>
                  <a:pt x="498" y="53"/>
                </a:lnTo>
                <a:lnTo>
                  <a:pt x="289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bk object 38"/>
          <p:cNvSpPr/>
          <p:nvPr/>
        </p:nvSpPr>
        <p:spPr>
          <a:xfrm>
            <a:off x="4840602" y="2194788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363" y="0"/>
                </a:moveTo>
                <a:lnTo>
                  <a:pt x="0" y="208"/>
                </a:lnTo>
                <a:lnTo>
                  <a:pt x="70" y="619"/>
                </a:lnTo>
                <a:lnTo>
                  <a:pt x="168" y="774"/>
                </a:lnTo>
                <a:lnTo>
                  <a:pt x="390" y="835"/>
                </a:lnTo>
                <a:lnTo>
                  <a:pt x="747" y="619"/>
                </a:lnTo>
                <a:lnTo>
                  <a:pt x="690" y="208"/>
                </a:lnTo>
                <a:lnTo>
                  <a:pt x="586" y="53"/>
                </a:lnTo>
                <a:lnTo>
                  <a:pt x="36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bk object 39"/>
          <p:cNvSpPr/>
          <p:nvPr/>
        </p:nvSpPr>
        <p:spPr>
          <a:xfrm>
            <a:off x="4977524" y="2004621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343" y="0"/>
                </a:moveTo>
                <a:lnTo>
                  <a:pt x="0" y="222"/>
                </a:lnTo>
                <a:lnTo>
                  <a:pt x="67" y="606"/>
                </a:lnTo>
                <a:lnTo>
                  <a:pt x="148" y="774"/>
                </a:lnTo>
                <a:lnTo>
                  <a:pt x="377" y="835"/>
                </a:lnTo>
                <a:lnTo>
                  <a:pt x="713" y="619"/>
                </a:lnTo>
                <a:lnTo>
                  <a:pt x="674" y="222"/>
                </a:lnTo>
                <a:lnTo>
                  <a:pt x="565" y="53"/>
                </a:lnTo>
                <a:lnTo>
                  <a:pt x="34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bk object 40"/>
          <p:cNvSpPr/>
          <p:nvPr/>
        </p:nvSpPr>
        <p:spPr>
          <a:xfrm>
            <a:off x="5111622" y="1810646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350" y="0"/>
                </a:moveTo>
                <a:lnTo>
                  <a:pt x="0" y="202"/>
                </a:lnTo>
                <a:lnTo>
                  <a:pt x="60" y="586"/>
                </a:lnTo>
                <a:lnTo>
                  <a:pt x="161" y="774"/>
                </a:lnTo>
                <a:lnTo>
                  <a:pt x="390" y="815"/>
                </a:lnTo>
                <a:lnTo>
                  <a:pt x="720" y="599"/>
                </a:lnTo>
                <a:lnTo>
                  <a:pt x="654" y="202"/>
                </a:lnTo>
                <a:lnTo>
                  <a:pt x="552" y="47"/>
                </a:lnTo>
                <a:lnTo>
                  <a:pt x="350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bk object 41"/>
          <p:cNvSpPr/>
          <p:nvPr/>
        </p:nvSpPr>
        <p:spPr>
          <a:xfrm>
            <a:off x="5243571" y="1622181"/>
            <a:ext cx="770" cy="7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444" y="0"/>
                </a:moveTo>
                <a:lnTo>
                  <a:pt x="67" y="249"/>
                </a:lnTo>
                <a:lnTo>
                  <a:pt x="0" y="491"/>
                </a:lnTo>
                <a:lnTo>
                  <a:pt x="242" y="882"/>
                </a:lnTo>
                <a:lnTo>
                  <a:pt x="505" y="943"/>
                </a:lnTo>
                <a:lnTo>
                  <a:pt x="868" y="700"/>
                </a:lnTo>
                <a:lnTo>
                  <a:pt x="818" y="249"/>
                </a:lnTo>
                <a:lnTo>
                  <a:pt x="707" y="67"/>
                </a:lnTo>
                <a:lnTo>
                  <a:pt x="444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35329" y="2901984"/>
            <a:ext cx="2721343" cy="8233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69658" y="6406273"/>
            <a:ext cx="568395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2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292"/>
              </a:lnSpc>
            </a:pPr>
            <a:r>
              <a:rPr lang="en-US" spc="-6"/>
              <a:t>LOGO</a:t>
            </a:r>
          </a:p>
          <a:p>
            <a:pPr algn="ctr">
              <a:lnSpc>
                <a:spcPts val="628"/>
              </a:lnSpc>
            </a:pPr>
            <a:r>
              <a:rPr lang="en-US" sz="576" spc="76"/>
              <a:t>JIKA</a:t>
            </a:r>
            <a:r>
              <a:rPr lang="en-US" sz="576" spc="158"/>
              <a:t> </a:t>
            </a:r>
            <a:r>
              <a:rPr lang="en-US" sz="576" spc="82"/>
              <a:t>PERLU</a:t>
            </a:r>
            <a:r>
              <a:rPr lang="en-US" sz="576" spc="-58"/>
              <a:t> </a:t>
            </a:r>
            <a:endParaRPr lang="en-US" sz="576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96445" y="6495513"/>
            <a:ext cx="105900" cy="447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70" b="1" i="0">
                <a:solidFill>
                  <a:srgbClr val="999999"/>
                </a:solidFill>
                <a:latin typeface="Malgun Gothic"/>
                <a:cs typeface="Malgun Gothic"/>
              </a:defRPr>
            </a:lvl1pPr>
          </a:lstStyle>
          <a:p>
            <a:pPr marL="15403">
              <a:spcBef>
                <a:spcPts val="42"/>
              </a:spcBef>
            </a:pPr>
            <a:fld id="{81D60167-4931-47E6-BA6A-407CBD079E47}" type="slidenum">
              <a:rPr lang="en-US" spc="-3" smtClean="0"/>
              <a:pPr marL="15403">
                <a:spcBef>
                  <a:spcPts val="42"/>
                </a:spcBef>
              </a:pPr>
              <a:t>‹#›</a:t>
            </a:fld>
            <a:endParaRPr lang="en-US" spc="-3" dirty="0"/>
          </a:p>
        </p:txBody>
      </p:sp>
    </p:spTree>
    <p:extLst>
      <p:ext uri="{BB962C8B-B14F-4D97-AF65-F5344CB8AC3E}">
        <p14:creationId xmlns:p14="http://schemas.microsoft.com/office/powerpoint/2010/main" val="151608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A7A12FD4-2A25-AFE7-C795-9399542405B9}"/>
              </a:ext>
            </a:extLst>
          </p:cNvPr>
          <p:cNvSpPr txBox="1">
            <a:spLocks/>
          </p:cNvSpPr>
          <p:nvPr/>
        </p:nvSpPr>
        <p:spPr>
          <a:xfrm>
            <a:off x="6883949" y="3822469"/>
            <a:ext cx="5293255" cy="149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364"/>
              </a:spcAft>
            </a:pPr>
            <a:r>
              <a:rPr lang="en-US" sz="194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Bibliography details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749E0C-B9B4-CC87-F993-63B83EA7EC00}"/>
              </a:ext>
            </a:extLst>
          </p:cNvPr>
          <p:cNvSpPr/>
          <p:nvPr/>
        </p:nvSpPr>
        <p:spPr>
          <a:xfrm>
            <a:off x="4319083" y="2032014"/>
            <a:ext cx="2256998" cy="2170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Presenter’s Photo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09237-AC6B-1E73-DD20-CDD0C0A24D0F}"/>
              </a:ext>
            </a:extLst>
          </p:cNvPr>
          <p:cNvSpPr txBox="1"/>
          <p:nvPr/>
        </p:nvSpPr>
        <p:spPr>
          <a:xfrm>
            <a:off x="6772430" y="2015701"/>
            <a:ext cx="28129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157B3C-1980-8063-C47B-50800EE724CF}"/>
              </a:ext>
            </a:extLst>
          </p:cNvPr>
          <p:cNvSpPr/>
          <p:nvPr/>
        </p:nvSpPr>
        <p:spPr>
          <a:xfrm>
            <a:off x="10184862" y="1989511"/>
            <a:ext cx="1673156" cy="1295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Presenter </a:t>
            </a:r>
            <a:r>
              <a:rPr lang="en-US" sz="1600" dirty="0" err="1">
                <a:solidFill>
                  <a:schemeClr val="tx1"/>
                </a:solidFill>
              </a:rPr>
              <a:t>Organisation’s</a:t>
            </a:r>
            <a:r>
              <a:rPr lang="en-US" sz="1600" dirty="0">
                <a:solidFill>
                  <a:schemeClr val="tx1"/>
                </a:solidFill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50982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BB7136-7E01-D902-940C-B209A83A30B7}"/>
              </a:ext>
            </a:extLst>
          </p:cNvPr>
          <p:cNvSpPr txBox="1"/>
          <p:nvPr/>
        </p:nvSpPr>
        <p:spPr>
          <a:xfrm>
            <a:off x="3669451" y="2702006"/>
            <a:ext cx="6662333" cy="726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124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Title of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55C6E-414F-87F1-76C9-657A1F8F8A40}"/>
              </a:ext>
            </a:extLst>
          </p:cNvPr>
          <p:cNvSpPr txBox="1"/>
          <p:nvPr/>
        </p:nvSpPr>
        <p:spPr>
          <a:xfrm>
            <a:off x="4929656" y="5944545"/>
            <a:ext cx="6547012" cy="91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2668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Presented by: </a:t>
            </a:r>
          </a:p>
          <a:p>
            <a:pPr algn="r"/>
            <a:r>
              <a:rPr lang="en-MY" sz="2668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308344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E17A84-1B3C-6896-B5AF-CE11972718E7}"/>
              </a:ext>
            </a:extLst>
          </p:cNvPr>
          <p:cNvSpPr txBox="1"/>
          <p:nvPr/>
        </p:nvSpPr>
        <p:spPr>
          <a:xfrm>
            <a:off x="422594" y="262031"/>
            <a:ext cx="2416140" cy="596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/>
            <a:r>
              <a:rPr lang="en-MY" sz="3275" b="1" dirty="0">
                <a:solidFill>
                  <a:srgbClr val="1F497D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1825654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19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Malgun Gothic</vt:lpstr>
      <vt:lpstr>Arial</vt:lpstr>
      <vt:lpstr>Arial Narrow</vt:lpstr>
      <vt:lpstr>Calibri</vt:lpstr>
      <vt:lpstr>Franklin Gothic Medium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Jabatan Kimia Malaysia-05</dc:creator>
  <cp:lastModifiedBy>Akmal Farhan</cp:lastModifiedBy>
  <cp:revision>5</cp:revision>
  <dcterms:created xsi:type="dcterms:W3CDTF">2024-03-05T23:45:54Z</dcterms:created>
  <dcterms:modified xsi:type="dcterms:W3CDTF">2024-03-07T05:51:17Z</dcterms:modified>
</cp:coreProperties>
</file>