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7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06"/>
    <p:restoredTop sz="96966"/>
  </p:normalViewPr>
  <p:slideViewPr>
    <p:cSldViewPr snapToGrid="0">
      <p:cViewPr varScale="1">
        <p:scale>
          <a:sx n="35" d="100"/>
          <a:sy n="35" d="100"/>
        </p:scale>
        <p:origin x="2672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769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983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02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78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>
                    <a:tint val="82000"/>
                  </a:schemeClr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82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82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82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82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82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82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82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37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257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9/11/24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784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9/11/24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782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9/11/24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23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52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28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9/11/24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839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0CA610-168E-F6F3-0BB6-E603EBD62D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25CF0B0-BE9D-20F3-7D3A-E0621A01DC19}"/>
              </a:ext>
            </a:extLst>
          </p:cNvPr>
          <p:cNvSpPr txBox="1"/>
          <p:nvPr/>
        </p:nvSpPr>
        <p:spPr>
          <a:xfrm>
            <a:off x="10691812" y="397565"/>
            <a:ext cx="1029963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MY" sz="3200" b="1" cap="all" dirty="0">
                <a:solidFill>
                  <a:srgbClr val="000000"/>
                </a:solidFill>
                <a:effectLst/>
                <a:latin typeface="Poppins" pitchFamily="2" charset="77"/>
                <a:cs typeface="Poppins" pitchFamily="2" charset="77"/>
              </a:rPr>
              <a:t>TITLE: TEMPLATE FOR PREPARATION - POSTER </a:t>
            </a:r>
          </a:p>
          <a:p>
            <a:pPr>
              <a:lnSpc>
                <a:spcPct val="150000"/>
              </a:lnSpc>
            </a:pPr>
            <a:r>
              <a:rPr lang="en-MY" sz="3200" b="1" cap="all" dirty="0">
                <a:solidFill>
                  <a:srgbClr val="000000"/>
                </a:solidFill>
                <a:effectLst/>
                <a:latin typeface="Poppins" pitchFamily="2" charset="77"/>
                <a:cs typeface="Poppins" pitchFamily="2" charset="77"/>
              </a:rPr>
              <a:t>(84.1 cm X 59.4 CM: A1)</a:t>
            </a:r>
          </a:p>
          <a:p>
            <a:endParaRPr lang="en-GB" sz="3200" b="1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D6B341-889F-C9C6-58FF-FA109F7809F3}"/>
              </a:ext>
            </a:extLst>
          </p:cNvPr>
          <p:cNvSpPr txBox="1"/>
          <p:nvPr/>
        </p:nvSpPr>
        <p:spPr>
          <a:xfrm>
            <a:off x="10691812" y="2012628"/>
            <a:ext cx="7071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cs typeface="Poppins" pitchFamily="2" charset="77"/>
              </a:rPr>
              <a:t>Author </a:t>
            </a:r>
            <a:r>
              <a:rPr lang="en-GB" sz="2800" baseline="30000" dirty="0">
                <a:cs typeface="Poppins" pitchFamily="2" charset="77"/>
              </a:rPr>
              <a:t>1*</a:t>
            </a:r>
            <a:r>
              <a:rPr lang="en-GB" sz="2800" dirty="0">
                <a:cs typeface="Poppins" pitchFamily="2" charset="77"/>
              </a:rPr>
              <a:t>, Author </a:t>
            </a:r>
            <a:r>
              <a:rPr lang="en-GB" sz="2800" baseline="30000" dirty="0">
                <a:cs typeface="Poppins" pitchFamily="2" charset="77"/>
              </a:rPr>
              <a:t>2</a:t>
            </a:r>
            <a:r>
              <a:rPr lang="en-GB" sz="2800" dirty="0">
                <a:cs typeface="Poppins" pitchFamily="2" charset="77"/>
              </a:rPr>
              <a:t>, Author </a:t>
            </a:r>
            <a:r>
              <a:rPr lang="en-GB" sz="2800" baseline="30000" dirty="0">
                <a:cs typeface="Poppins" pitchFamily="2" charset="77"/>
              </a:rPr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A8F12D-774C-72A1-EFE3-A18D8300D4CC}"/>
              </a:ext>
            </a:extLst>
          </p:cNvPr>
          <p:cNvSpPr txBox="1"/>
          <p:nvPr/>
        </p:nvSpPr>
        <p:spPr>
          <a:xfrm>
            <a:off x="10691812" y="2535848"/>
            <a:ext cx="73320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b="0" i="0" baseline="30000" dirty="0">
                <a:solidFill>
                  <a:srgbClr val="000000"/>
                </a:solidFill>
                <a:effectLst/>
              </a:rPr>
              <a:t>1</a:t>
            </a:r>
            <a:r>
              <a:rPr lang="en-MY" b="0" i="0" dirty="0">
                <a:solidFill>
                  <a:srgbClr val="000000"/>
                </a:solidFill>
                <a:effectLst/>
              </a:rPr>
              <a:t> Affiliation name, affiliation address</a:t>
            </a:r>
          </a:p>
          <a:p>
            <a:r>
              <a:rPr lang="en-MY" b="0" i="0" baseline="30000" dirty="0">
                <a:solidFill>
                  <a:srgbClr val="000000"/>
                </a:solidFill>
                <a:effectLst/>
              </a:rPr>
              <a:t>1 </a:t>
            </a:r>
            <a:r>
              <a:rPr lang="en-MY" b="0" i="0" dirty="0">
                <a:solidFill>
                  <a:srgbClr val="000000"/>
                </a:solidFill>
                <a:effectLst/>
              </a:rPr>
              <a:t>Affiliation name, affiliation address</a:t>
            </a:r>
            <a:endParaRPr lang="en-GB" dirty="0"/>
          </a:p>
          <a:p>
            <a:r>
              <a:rPr lang="en-MY" b="0" i="0" baseline="30000" dirty="0">
                <a:solidFill>
                  <a:srgbClr val="000000"/>
                </a:solidFill>
                <a:effectLst/>
              </a:rPr>
              <a:t>1 </a:t>
            </a:r>
            <a:r>
              <a:rPr lang="en-MY" b="0" i="0" dirty="0">
                <a:solidFill>
                  <a:srgbClr val="000000"/>
                </a:solidFill>
                <a:effectLst/>
              </a:rPr>
              <a:t>Affiliation name, affiliation address</a:t>
            </a:r>
          </a:p>
          <a:p>
            <a:endParaRPr lang="en-MY" dirty="0">
              <a:solidFill>
                <a:srgbClr val="000000"/>
              </a:solidFill>
            </a:endParaRPr>
          </a:p>
          <a:p>
            <a:r>
              <a:rPr lang="en-MY" dirty="0">
                <a:solidFill>
                  <a:srgbClr val="000000"/>
                </a:solidFill>
              </a:rPr>
              <a:t>*E-mail: Corresponding author’s email address</a:t>
            </a:r>
            <a:endParaRPr lang="en-GB" dirty="0"/>
          </a:p>
          <a:p>
            <a:endParaRPr lang="en-MY" dirty="0">
              <a:solidFill>
                <a:srgbClr val="0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575E40-EB1A-ECC0-00F7-4B647F4AECEB}"/>
              </a:ext>
            </a:extLst>
          </p:cNvPr>
          <p:cNvSpPr txBox="1"/>
          <p:nvPr/>
        </p:nvSpPr>
        <p:spPr>
          <a:xfrm>
            <a:off x="6131498" y="2651121"/>
            <a:ext cx="30323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Insert your Company /</a:t>
            </a:r>
          </a:p>
          <a:p>
            <a:pPr algn="ctr"/>
            <a:r>
              <a:rPr lang="en-GB" sz="2000" dirty="0"/>
              <a:t>Organization logo(s) here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E682795-C4C9-C6A1-76DF-74DD3DAEB569}"/>
              </a:ext>
            </a:extLst>
          </p:cNvPr>
          <p:cNvSpPr/>
          <p:nvPr/>
        </p:nvSpPr>
        <p:spPr>
          <a:xfrm>
            <a:off x="2047460" y="4890052"/>
            <a:ext cx="17214574" cy="320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8223251-B8F3-001B-C2E7-F02566D471BB}"/>
              </a:ext>
            </a:extLst>
          </p:cNvPr>
          <p:cNvSpPr/>
          <p:nvPr/>
        </p:nvSpPr>
        <p:spPr>
          <a:xfrm>
            <a:off x="2047461" y="8810127"/>
            <a:ext cx="8168074" cy="43492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A14BA52-6A23-588E-FAD7-3879C61D978E}"/>
              </a:ext>
            </a:extLst>
          </p:cNvPr>
          <p:cNvSpPr/>
          <p:nvPr/>
        </p:nvSpPr>
        <p:spPr>
          <a:xfrm>
            <a:off x="10691811" y="8810127"/>
            <a:ext cx="8570224" cy="43492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7C4DB4-30BE-99F0-41B9-AEB986410AAB}"/>
              </a:ext>
            </a:extLst>
          </p:cNvPr>
          <p:cNvSpPr/>
          <p:nvPr/>
        </p:nvSpPr>
        <p:spPr>
          <a:xfrm>
            <a:off x="2047460" y="13879084"/>
            <a:ext cx="17214575" cy="4866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DEE0BD-8817-70F9-2E5E-CD39AEECE689}"/>
              </a:ext>
            </a:extLst>
          </p:cNvPr>
          <p:cNvSpPr/>
          <p:nvPr/>
        </p:nvSpPr>
        <p:spPr>
          <a:xfrm>
            <a:off x="2047461" y="19464875"/>
            <a:ext cx="8168074" cy="43492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A8964DD-B08A-DE37-2BD0-348576A91C66}"/>
              </a:ext>
            </a:extLst>
          </p:cNvPr>
          <p:cNvSpPr/>
          <p:nvPr/>
        </p:nvSpPr>
        <p:spPr>
          <a:xfrm>
            <a:off x="10654747" y="19464875"/>
            <a:ext cx="8607287" cy="43492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5A588D5-AD50-954B-AB59-FD2E3DDAB188}"/>
              </a:ext>
            </a:extLst>
          </p:cNvPr>
          <p:cNvSpPr/>
          <p:nvPr/>
        </p:nvSpPr>
        <p:spPr>
          <a:xfrm>
            <a:off x="2047461" y="24700908"/>
            <a:ext cx="17214574" cy="27828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E379EDFE-0D7F-BD85-7676-6EE1FB1090D5}"/>
              </a:ext>
            </a:extLst>
          </p:cNvPr>
          <p:cNvSpPr/>
          <p:nvPr/>
        </p:nvSpPr>
        <p:spPr>
          <a:xfrm>
            <a:off x="1610138" y="4542182"/>
            <a:ext cx="3319670" cy="69573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INTRODUCTION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327FD1D8-8E71-70EE-48B4-81D3CB24B537}"/>
              </a:ext>
            </a:extLst>
          </p:cNvPr>
          <p:cNvSpPr/>
          <p:nvPr/>
        </p:nvSpPr>
        <p:spPr>
          <a:xfrm>
            <a:off x="1610138" y="8462257"/>
            <a:ext cx="2802836" cy="69573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OBJECTIVES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779B8CBE-5F01-104A-8F6F-22D0E4A638B4}"/>
              </a:ext>
            </a:extLst>
          </p:cNvPr>
          <p:cNvSpPr/>
          <p:nvPr/>
        </p:nvSpPr>
        <p:spPr>
          <a:xfrm>
            <a:off x="10369824" y="8462256"/>
            <a:ext cx="3319670" cy="69573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METHODOLOGY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BBB3D4D8-0788-6C94-583B-0628C962784E}"/>
              </a:ext>
            </a:extLst>
          </p:cNvPr>
          <p:cNvSpPr/>
          <p:nvPr/>
        </p:nvSpPr>
        <p:spPr>
          <a:xfrm>
            <a:off x="1610138" y="13507279"/>
            <a:ext cx="2802836" cy="69573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RESULTS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6317573A-E635-C6DC-BDE3-DF3C37BDAA5E}"/>
              </a:ext>
            </a:extLst>
          </p:cNvPr>
          <p:cNvSpPr/>
          <p:nvPr/>
        </p:nvSpPr>
        <p:spPr>
          <a:xfrm>
            <a:off x="1608249" y="19117005"/>
            <a:ext cx="3319670" cy="69573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DISCUSSION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FE68AB74-B5B8-4436-A589-1C18150BE9BA}"/>
              </a:ext>
            </a:extLst>
          </p:cNvPr>
          <p:cNvSpPr/>
          <p:nvPr/>
        </p:nvSpPr>
        <p:spPr>
          <a:xfrm>
            <a:off x="1608248" y="24353038"/>
            <a:ext cx="7555629" cy="69573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REFERENCES/ ACKNOWLEDGEMENTS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B2BDAE72-F205-C3B8-DE87-1F61C79BDEED}"/>
              </a:ext>
            </a:extLst>
          </p:cNvPr>
          <p:cNvSpPr/>
          <p:nvPr/>
        </p:nvSpPr>
        <p:spPr>
          <a:xfrm>
            <a:off x="10369824" y="19117005"/>
            <a:ext cx="3319670" cy="69573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775421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68</Words>
  <Application>Microsoft Macintosh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Poppins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Suraya Hazim</dc:creator>
  <cp:lastModifiedBy>Suraya Hazim</cp:lastModifiedBy>
  <cp:revision>5</cp:revision>
  <dcterms:created xsi:type="dcterms:W3CDTF">2024-09-06T02:58:27Z</dcterms:created>
  <dcterms:modified xsi:type="dcterms:W3CDTF">2024-09-11T05:28:46Z</dcterms:modified>
</cp:coreProperties>
</file>