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50" d="100"/>
          <a:sy n="50" d="100"/>
        </p:scale>
        <p:origin x="54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1158-292D-4629-973A-036998A28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C301C-AB74-49DA-B0F8-07AA36B70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0A4F1-7A88-4EA0-9947-F5FA7F84D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1072B-8D28-4F47-B8BB-08A5C626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4BCAF-FBC8-44FB-B8EF-B52B32FB1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4042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837C-B1DB-4E35-A7AE-7DA110032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B8581-36E2-40D7-93BE-AA6032C96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881F6-4DE2-455F-BF3E-BC1124457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A0D3B-E434-4935-85E1-8CAC0FD9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FBDF7-5BE7-4863-8288-A5A1CB56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66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A4A374-3D16-403D-991D-04B743CA2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58CB10-0292-4F8B-89F1-8D22607D2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ED7C6-7270-41C0-AEDA-1512EF13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ACD2D-FAA6-4827-894E-D92D6405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C43A0-8626-4BC0-8088-482AE61E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1603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0922E-26BA-4D1F-AF4C-8DE41E515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AB095-CA58-4F98-9C76-2652B1188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3A861-4919-436E-88F2-60AA69A0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D0321-F04F-4322-BC36-E12349C0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02E6-6D9F-4C93-8D6F-5BD870AF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100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606A-3664-48A6-BD68-B6C94EB85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0C799-9941-4F9D-BE3B-DA361C0C7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21495-54E1-4531-9324-2BA13E41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0EC98-6C12-4956-A07A-8AB1A37F5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DD904-03BA-4E26-B1AD-B4F3D5E5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166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FB74B-40FA-4E7F-AFCD-BDCD4706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9E378-EF84-4A2F-9E7C-7AEECBABD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0402C-142A-4796-AACC-80ACCE8C9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798AC-592B-4777-B901-5CEE7679E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2D009-C139-4EC4-817B-A2DC19321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3B4F7-5DD0-4647-821E-5D4F6F29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6028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AC1B3-8FBB-41A2-B668-C9DB85713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1D054-6D7D-476B-AA39-1AF8003E9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7114B-2E7B-474C-9B13-FF9FBB856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2494C6-9288-426B-8E42-EB3E5EA9AF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E8A0A2-1B4C-4E58-9EFA-FDD52DE31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A491A2-F471-482E-BEE6-5BFC533F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ED87EB-58C0-42F4-99B0-CF964A22A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1A4861-8D04-4CCC-BB5C-9A8453B2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7512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266F-F30E-48E4-88A0-9837E4212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555A49-3980-402D-A8E8-1A6231374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4052BD-8D6F-49A9-9B6B-F6CD3B45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9D235-3E7F-49DD-AD25-B365B8079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0468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536E1C-22BA-416D-8801-D02CF02C1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F4E5B-A855-46F7-B0C8-250F86A1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801D7-FA56-4CD1-957B-35309F017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531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6E31E-101C-41DF-919B-482D4203D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2F031-EA0C-451C-B92D-431AB968B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84EB4-D958-40CA-8129-72B68A0D9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EBB7C-5258-4573-96BF-B39D94279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BEF9D-B597-4DE2-A6C2-800676C6F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1E85D-1D4C-401B-855B-4E5A42B0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4701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BAE6-855F-41F6-8B9A-7ED931446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1FC89-5F66-48D8-BBB9-1C194FE9A4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8C092-CED7-46EF-A781-6B0A77635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D1486-D3BC-4FE2-B923-D588FE6D3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196B4-BC85-43D6-9B1B-8E3789EF6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A6C6A-93DB-49FB-855E-518587DC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6216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87F4AC-28F4-4ACC-AF7E-F9942EDF2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4B75D-860E-4FC7-9653-F76B5EDAF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9279A-CF4A-417E-BD03-CF41D9E60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BF9C4-2477-40ED-A21B-9772F2784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4CCA7-4138-4835-A20A-9240A95D2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1122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271CA5-DD26-4B59-B259-9433D877BB7E}"/>
              </a:ext>
            </a:extLst>
          </p:cNvPr>
          <p:cNvSpPr txBox="1"/>
          <p:nvPr/>
        </p:nvSpPr>
        <p:spPr>
          <a:xfrm>
            <a:off x="3570475" y="2286976"/>
            <a:ext cx="55124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940" dirty="0">
                <a:solidFill>
                  <a:schemeClr val="bg1"/>
                </a:solidFill>
                <a:latin typeface="Kozuka Mincho Pro B" panose="02020800000000000000" pitchFamily="18" charset="-128"/>
                <a:ea typeface="Kozuka Mincho Pro B" panose="02020800000000000000" pitchFamily="18" charset="-128"/>
                <a:cs typeface="Lato" pitchFamily="34" charset="0"/>
              </a:rPr>
              <a:t>FACULTY</a:t>
            </a:r>
          </a:p>
          <a:p>
            <a:pPr algn="ctr"/>
            <a:r>
              <a:rPr lang="en-US" sz="4400" b="1" spc="940" dirty="0">
                <a:solidFill>
                  <a:schemeClr val="bg1"/>
                </a:solidFill>
                <a:latin typeface="Kozuka Mincho Pro B" panose="02020800000000000000" pitchFamily="18" charset="-128"/>
                <a:ea typeface="Kozuka Mincho Pro B" panose="02020800000000000000" pitchFamily="18" charset="-128"/>
                <a:cs typeface="Lato" pitchFamily="34" charset="0"/>
              </a:rPr>
              <a:t>MEETING</a:t>
            </a:r>
            <a:r>
              <a:rPr lang="en-US" sz="4400" b="1" spc="94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/>
            </a:r>
            <a:br>
              <a:rPr lang="en-US" sz="4400" b="1" spc="94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</a:br>
            <a:r>
              <a:rPr lang="en-US" sz="2000" b="1" spc="94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(</a:t>
            </a:r>
            <a:r>
              <a:rPr lang="en-US" sz="2000" b="1" spc="94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MPF2024)</a:t>
            </a:r>
            <a:endParaRPr lang="en-US" sz="2000" b="1" spc="940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1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686B718-C9DC-4199-B3E6-2027C331A474}"/>
              </a:ext>
            </a:extLst>
          </p:cNvPr>
          <p:cNvGrpSpPr/>
          <p:nvPr/>
        </p:nvGrpSpPr>
        <p:grpSpPr>
          <a:xfrm>
            <a:off x="3135734" y="3717032"/>
            <a:ext cx="6485106" cy="1091153"/>
            <a:chOff x="1327254" y="3501008"/>
            <a:chExt cx="6485106" cy="10911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08C8DF-F5F0-480A-B6D4-7604EEBE4E79}"/>
                </a:ext>
              </a:extLst>
            </p:cNvPr>
            <p:cNvSpPr txBox="1"/>
            <p:nvPr/>
          </p:nvSpPr>
          <p:spPr>
            <a:xfrm>
              <a:off x="1327254" y="3501008"/>
              <a:ext cx="64851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pc="940" dirty="0" smtClean="0">
                  <a:solidFill>
                    <a:schemeClr val="bg1"/>
                  </a:solidFill>
                  <a:latin typeface="Kozuka Mincho Pro B" panose="02020800000000000000" pitchFamily="18" charset="-128"/>
                  <a:ea typeface="Kozuka Mincho Pro B" panose="02020800000000000000" pitchFamily="18" charset="-128"/>
                  <a:cs typeface="Lato" pitchFamily="34" charset="0"/>
                </a:rPr>
                <a:t>MISSION</a:t>
              </a:r>
              <a:endParaRPr lang="en-US" sz="1200" b="1" spc="940" dirty="0">
                <a:solidFill>
                  <a:schemeClr val="bg1"/>
                </a:solidFill>
                <a:latin typeface="HelveticaNeueLT Std Lt Cn" panose="020B0406020202030204" pitchFamily="34" charset="0"/>
                <a:ea typeface="Kozuka Mincho Pro B" panose="02020800000000000000" pitchFamily="18" charset="-128"/>
                <a:cs typeface="Lato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D95FC9-3B6F-47A7-ABF7-C8DE6D0CCD87}"/>
                </a:ext>
              </a:extLst>
            </p:cNvPr>
            <p:cNvSpPr txBox="1"/>
            <p:nvPr/>
          </p:nvSpPr>
          <p:spPr>
            <a:xfrm>
              <a:off x="1513276" y="4130496"/>
              <a:ext cx="6016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Untuk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memberi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pendidikan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dalam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profesion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perkhidmatan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bermutu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tinggi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berteraskan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penyelidikan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,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dalil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,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inovasi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kepekaan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sosial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6EFDCD-06E6-4A41-BECF-9B2DEDC30348}"/>
              </a:ext>
            </a:extLst>
          </p:cNvPr>
          <p:cNvGrpSpPr/>
          <p:nvPr/>
        </p:nvGrpSpPr>
        <p:grpSpPr>
          <a:xfrm>
            <a:off x="3140120" y="1988840"/>
            <a:ext cx="6485106" cy="1275819"/>
            <a:chOff x="1331640" y="1988840"/>
            <a:chExt cx="6485106" cy="127581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775AF6-C1A7-4746-ADCC-F98C4AF08A74}"/>
                </a:ext>
              </a:extLst>
            </p:cNvPr>
            <p:cNvSpPr txBox="1"/>
            <p:nvPr/>
          </p:nvSpPr>
          <p:spPr>
            <a:xfrm>
              <a:off x="1331640" y="1988840"/>
              <a:ext cx="64851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pc="940" dirty="0" smtClean="0">
                  <a:solidFill>
                    <a:schemeClr val="bg1"/>
                  </a:solidFill>
                  <a:latin typeface="Kozuka Mincho Pro B" panose="02020800000000000000" pitchFamily="18" charset="-128"/>
                  <a:ea typeface="Kozuka Mincho Pro B" panose="02020800000000000000" pitchFamily="18" charset="-128"/>
                  <a:cs typeface="Lato" pitchFamily="34" charset="0"/>
                </a:rPr>
                <a:t>VISION</a:t>
              </a:r>
              <a:endParaRPr lang="en-US" sz="1200" b="1" spc="940" dirty="0">
                <a:solidFill>
                  <a:schemeClr val="bg1"/>
                </a:solidFill>
                <a:latin typeface="HelveticaNeueLT Std Lt Cn" panose="020B0406020202030204" pitchFamily="34" charset="0"/>
                <a:ea typeface="Kozuka Mincho Pro B" panose="02020800000000000000" pitchFamily="18" charset="-128"/>
                <a:cs typeface="Lato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4C5AB1-4379-44F7-BF2B-9023CA325273}"/>
                </a:ext>
              </a:extLst>
            </p:cNvPr>
            <p:cNvSpPr txBox="1"/>
            <p:nvPr/>
          </p:nvSpPr>
          <p:spPr>
            <a:xfrm>
              <a:off x="1517662" y="2618328"/>
              <a:ext cx="60164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Untuk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menjadi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hab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akademik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yang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terkehadapan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berdaya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saing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berteraskan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ilmu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,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inovasi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pasukan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profesional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yang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berdedikasi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dalam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membentuk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masyarakat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yang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sihat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bermaklumat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680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673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53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Abhaya Libre</vt:lpstr>
      <vt:lpstr>Arial</vt:lpstr>
      <vt:lpstr>Calibri</vt:lpstr>
      <vt:lpstr>Calibri Light</vt:lpstr>
      <vt:lpstr>HelveticaNeueLT Std Lt Cn</vt:lpstr>
      <vt:lpstr>Kozuka Mincho Pro B</vt:lpstr>
      <vt:lpstr>Lato</vt:lpstr>
      <vt:lpstr>Roboto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UKM</dc:creator>
  <cp:lastModifiedBy>HCTM 2020</cp:lastModifiedBy>
  <cp:revision>16</cp:revision>
  <dcterms:created xsi:type="dcterms:W3CDTF">2023-05-10T04:09:51Z</dcterms:created>
  <dcterms:modified xsi:type="dcterms:W3CDTF">2024-12-02T08:11:12Z</dcterms:modified>
</cp:coreProperties>
</file>