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2/12/2024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FACULTY</a:t>
            </a:r>
          </a:p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MEETING</a:t>
            </a:r>
            <a: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/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</a:t>
            </a:r>
            <a:r>
              <a:rPr lang="en-US" sz="2000" b="1" spc="940" dirty="0" smtClean="0">
                <a:latin typeface="Lato" pitchFamily="34" charset="0"/>
                <a:ea typeface="Lato" pitchFamily="34" charset="0"/>
                <a:cs typeface="Lato" pitchFamily="34" charset="0"/>
              </a:rPr>
              <a:t>MPF2024)</a:t>
            </a:r>
            <a:endParaRPr lang="en-US" sz="2000" b="1" spc="940" dirty="0"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HCTM 2020</cp:lastModifiedBy>
  <cp:revision>11</cp:revision>
  <dcterms:created xsi:type="dcterms:W3CDTF">2023-05-10T04:09:51Z</dcterms:created>
  <dcterms:modified xsi:type="dcterms:W3CDTF">2024-12-02T08:14:17Z</dcterms:modified>
</cp:coreProperties>
</file>