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MESYUARAT</a:t>
            </a:r>
          </a:p>
          <a:p>
            <a:pPr algn="ctr"/>
            <a: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FAKULTI</a:t>
            </a:r>
            <a: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/>
            </a:r>
            <a:br>
              <a:rPr lang="en-US" sz="44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(</a:t>
            </a:r>
            <a:r>
              <a:rPr lang="en-US" sz="2000" b="1" spc="94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MPF2024)</a:t>
            </a:r>
            <a:endParaRPr lang="en-US" sz="2000" b="1" spc="94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MISI</a:t>
              </a:r>
              <a:endParaRPr lang="en-US" sz="1200" b="1" spc="940" dirty="0">
                <a:solidFill>
                  <a:schemeClr val="bg1"/>
                </a:solidFill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</a:t>
              </a:r>
              <a:endParaRPr lang="en-US" sz="1200" b="1" spc="940" dirty="0">
                <a:solidFill>
                  <a:schemeClr val="bg1"/>
                </a:solidFill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HCTM 2020</cp:lastModifiedBy>
  <cp:revision>15</cp:revision>
  <dcterms:created xsi:type="dcterms:W3CDTF">2023-05-10T04:09:51Z</dcterms:created>
  <dcterms:modified xsi:type="dcterms:W3CDTF">2024-12-02T08:16:11Z</dcterms:modified>
</cp:coreProperties>
</file>