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1158-292D-4629-973A-036998A28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301C-AB74-49DA-B0F8-07AA36B7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A4F1-7A88-4EA0-9947-F5FA7F8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72B-8D28-4F47-B8BB-08A5C62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CAF-FBC8-44FB-B8EF-B52B32F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837C-B1DB-4E35-A7AE-7DA1100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8581-36E2-40D7-93BE-AA6032C9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81F6-4DE2-455F-BF3E-BC11244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0D3B-E434-4935-85E1-8CAC0FD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BDF7-5BE7-4863-8288-A5A1CB5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4A374-3D16-403D-991D-04B743C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CB10-0292-4F8B-89F1-8D22607D2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D7C6-7270-41C0-AEDA-1512EF1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D2D-FAA6-4827-894E-D92D640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43A0-8626-4BC0-8088-482AE61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0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22E-26BA-4D1F-AF4C-8DE41E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095-CA58-4F98-9C76-2652B118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61-4919-436E-88F2-60AA69A0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0321-F04F-4322-BC36-E12349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02E6-6D9F-4C93-8D6F-5BD870AF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06A-3664-48A6-BD68-B6C94EB8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C799-9941-4F9D-BE3B-DA361C0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1495-54E1-4531-9324-2BA13E41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EC98-6C12-4956-A07A-8AB1A37F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D904-03BA-4E26-B1AD-B4F3D5E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74B-40FA-4E7F-AFCD-BDCD470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E378-EF84-4A2F-9E7C-7AEECBAB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402C-142A-4796-AACC-80ACCE8C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8AC-592B-4777-B901-5CEE767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D009-C139-4EC4-817B-A2DC193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B4F7-5DD0-4647-821E-5D4F6F29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1B3-8FBB-41A2-B668-C9DB857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D054-6D7D-476B-AA39-1AF8003E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114B-2E7B-474C-9B13-FF9FBB85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94C6-9288-426B-8E42-EB3E5EA9A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A0A2-1B4C-4E58-9EFA-FDD52DE3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491A2-F471-482E-BEE6-5BFC533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D87EB-58C0-42F4-99B0-CF964A2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A4861-8D04-4CCC-BB5C-9A8453B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1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66F-F30E-48E4-88A0-9837E42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55A49-3980-402D-A8E8-1A623137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52BD-8D6F-49A9-9B6B-F6CD3B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D235-3E7F-49DD-AD25-B365B8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36E1C-22BA-416D-8801-D02CF02C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4E5B-A855-46F7-B0C8-250F86A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1D7-FA56-4CD1-957B-35309F0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3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31E-101C-41DF-919B-482D4203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F031-EA0C-451C-B92D-431AB968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4EB4-D958-40CA-8129-72B68A0D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BB7C-5258-4573-96BF-B39D9427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F9D-B597-4DE2-A6C2-800676C6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85D-1D4C-401B-855B-4E5A42B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0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BAE6-855F-41F6-8B9A-7ED93144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1FC89-5F66-48D8-BBB9-1C194FE9A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8C092-CED7-46EF-A781-6B0A7763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1486-D3BC-4FE2-B923-D588FE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96B4-BC85-43D6-9B1B-8E3789E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A6C6A-93DB-49FB-855E-518587DC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1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F4AC-28F4-4ACC-AF7E-F9942EDF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B75D-860E-4FC7-9653-F76B5ED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279A-CF4A-417E-BD03-CF41D9E60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F9C4-2477-40ED-A21B-9772F278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CCA7-4138-4835-A20A-9240A95D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71CA5-DD26-4B59-B259-9433D877BB7E}"/>
              </a:ext>
            </a:extLst>
          </p:cNvPr>
          <p:cNvSpPr txBox="1"/>
          <p:nvPr/>
        </p:nvSpPr>
        <p:spPr>
          <a:xfrm>
            <a:off x="3570475" y="2286976"/>
            <a:ext cx="5512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940" dirty="0"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MESYUARAT</a:t>
            </a:r>
          </a:p>
          <a:p>
            <a:pPr algn="ctr"/>
            <a:r>
              <a:rPr lang="en-US" sz="4400" b="1" spc="940" dirty="0"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FAKULTI</a:t>
            </a:r>
            <a: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/>
            </a:r>
            <a:b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 sz="20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>(</a:t>
            </a:r>
            <a:r>
              <a:rPr lang="en-US" sz="2000" b="1" spc="940" dirty="0" smtClean="0">
                <a:latin typeface="Lato" pitchFamily="34" charset="0"/>
                <a:ea typeface="Lato" pitchFamily="34" charset="0"/>
                <a:cs typeface="Lato" pitchFamily="34" charset="0"/>
              </a:rPr>
              <a:t>MPF2024)</a:t>
            </a:r>
            <a:endParaRPr lang="en-US" sz="2000" b="1" spc="94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6B718-C9DC-4199-B3E6-2027C331A474}"/>
              </a:ext>
            </a:extLst>
          </p:cNvPr>
          <p:cNvGrpSpPr/>
          <p:nvPr/>
        </p:nvGrpSpPr>
        <p:grpSpPr>
          <a:xfrm>
            <a:off x="3135734" y="3717032"/>
            <a:ext cx="6485106" cy="1091153"/>
            <a:chOff x="1327254" y="3501008"/>
            <a:chExt cx="6485106" cy="1091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8C8DF-F5F0-480A-B6D4-7604EEBE4E79}"/>
                </a:ext>
              </a:extLst>
            </p:cNvPr>
            <p:cNvSpPr txBox="1"/>
            <p:nvPr/>
          </p:nvSpPr>
          <p:spPr>
            <a:xfrm>
              <a:off x="1327254" y="3501008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MISI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95FC9-3B6F-47A7-ABF7-C8DE6D0CCD87}"/>
                </a:ext>
              </a:extLst>
            </p:cNvPr>
            <p:cNvSpPr txBox="1"/>
            <p:nvPr/>
          </p:nvSpPr>
          <p:spPr>
            <a:xfrm>
              <a:off x="1513276" y="4130496"/>
              <a:ext cx="601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memberi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pendidikan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perkhidmatan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bermutu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tinggi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penyelidikan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dalil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kepekaan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sosial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FDCD-06E6-4A41-BECF-9B2DEDC30348}"/>
              </a:ext>
            </a:extLst>
          </p:cNvPr>
          <p:cNvGrpSpPr/>
          <p:nvPr/>
        </p:nvGrpSpPr>
        <p:grpSpPr>
          <a:xfrm>
            <a:off x="3140120" y="1988840"/>
            <a:ext cx="6485106" cy="1275819"/>
            <a:chOff x="1331640" y="1988840"/>
            <a:chExt cx="6485106" cy="12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75AF6-C1A7-4746-ADCC-F98C4AF08A74}"/>
                </a:ext>
              </a:extLst>
            </p:cNvPr>
            <p:cNvSpPr txBox="1"/>
            <p:nvPr/>
          </p:nvSpPr>
          <p:spPr>
            <a:xfrm>
              <a:off x="1331640" y="1988840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VISI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C5AB1-4379-44F7-BF2B-9023CA325273}"/>
                </a:ext>
              </a:extLst>
            </p:cNvPr>
            <p:cNvSpPr txBox="1"/>
            <p:nvPr/>
          </p:nvSpPr>
          <p:spPr>
            <a:xfrm>
              <a:off x="1517662" y="2618328"/>
              <a:ext cx="601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menjadi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hab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akademik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terkehadapan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berdaya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saing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ilmu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pasukan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berdedikasi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masyarakat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sihat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bermaklumat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53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Abhaya Libre</vt:lpstr>
      <vt:lpstr>Arial</vt:lpstr>
      <vt:lpstr>Calibri</vt:lpstr>
      <vt:lpstr>Calibri Light</vt:lpstr>
      <vt:lpstr>HelveticaNeueLT Std Lt Cn</vt:lpstr>
      <vt:lpstr>Kozuka Mincho Pro B</vt:lpstr>
      <vt:lpstr>Lato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UKM</dc:creator>
  <cp:lastModifiedBy>HCTM 2020</cp:lastModifiedBy>
  <cp:revision>14</cp:revision>
  <dcterms:created xsi:type="dcterms:W3CDTF">2023-05-10T04:09:51Z</dcterms:created>
  <dcterms:modified xsi:type="dcterms:W3CDTF">2024-12-02T08:15:33Z</dcterms:modified>
</cp:coreProperties>
</file>