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7" r:id="rId2"/>
    <p:sldId id="256" r:id="rId3"/>
  </p:sldIdLst>
  <p:sldSz cx="21383625" cy="30275213"/>
  <p:notesSz cx="6797675" cy="9874250"/>
  <p:defaultTextStyle>
    <a:defPPr>
      <a:defRPr lang="en-US"/>
    </a:defPPr>
    <a:lvl1pPr marL="0" algn="l" defTabSz="2951456" rtl="0" eaLnBrk="1" latinLnBrk="0" hangingPunct="1">
      <a:defRPr sz="5795" kern="1200">
        <a:solidFill>
          <a:schemeClr val="tx1"/>
        </a:solidFill>
        <a:latin typeface="+mn-lt"/>
        <a:ea typeface="+mn-ea"/>
        <a:cs typeface="+mn-cs"/>
      </a:defRPr>
    </a:lvl1pPr>
    <a:lvl2pPr marL="1475728" algn="l" defTabSz="2951456" rtl="0" eaLnBrk="1" latinLnBrk="0" hangingPunct="1">
      <a:defRPr sz="5795" kern="1200">
        <a:solidFill>
          <a:schemeClr val="tx1"/>
        </a:solidFill>
        <a:latin typeface="+mn-lt"/>
        <a:ea typeface="+mn-ea"/>
        <a:cs typeface="+mn-cs"/>
      </a:defRPr>
    </a:lvl2pPr>
    <a:lvl3pPr marL="2951456" algn="l" defTabSz="2951456" rtl="0" eaLnBrk="1" latinLnBrk="0" hangingPunct="1">
      <a:defRPr sz="5795" kern="1200">
        <a:solidFill>
          <a:schemeClr val="tx1"/>
        </a:solidFill>
        <a:latin typeface="+mn-lt"/>
        <a:ea typeface="+mn-ea"/>
        <a:cs typeface="+mn-cs"/>
      </a:defRPr>
    </a:lvl3pPr>
    <a:lvl4pPr marL="4427186" algn="l" defTabSz="2951456" rtl="0" eaLnBrk="1" latinLnBrk="0" hangingPunct="1">
      <a:defRPr sz="5795" kern="1200">
        <a:solidFill>
          <a:schemeClr val="tx1"/>
        </a:solidFill>
        <a:latin typeface="+mn-lt"/>
        <a:ea typeface="+mn-ea"/>
        <a:cs typeface="+mn-cs"/>
      </a:defRPr>
    </a:lvl4pPr>
    <a:lvl5pPr marL="5902914" algn="l" defTabSz="2951456" rtl="0" eaLnBrk="1" latinLnBrk="0" hangingPunct="1">
      <a:defRPr sz="5795" kern="1200">
        <a:solidFill>
          <a:schemeClr val="tx1"/>
        </a:solidFill>
        <a:latin typeface="+mn-lt"/>
        <a:ea typeface="+mn-ea"/>
        <a:cs typeface="+mn-cs"/>
      </a:defRPr>
    </a:lvl5pPr>
    <a:lvl6pPr marL="7378643" algn="l" defTabSz="2951456" rtl="0" eaLnBrk="1" latinLnBrk="0" hangingPunct="1">
      <a:defRPr sz="5795" kern="1200">
        <a:solidFill>
          <a:schemeClr val="tx1"/>
        </a:solidFill>
        <a:latin typeface="+mn-lt"/>
        <a:ea typeface="+mn-ea"/>
        <a:cs typeface="+mn-cs"/>
      </a:defRPr>
    </a:lvl6pPr>
    <a:lvl7pPr marL="8854371" algn="l" defTabSz="2951456" rtl="0" eaLnBrk="1" latinLnBrk="0" hangingPunct="1">
      <a:defRPr sz="5795" kern="1200">
        <a:solidFill>
          <a:schemeClr val="tx1"/>
        </a:solidFill>
        <a:latin typeface="+mn-lt"/>
        <a:ea typeface="+mn-ea"/>
        <a:cs typeface="+mn-cs"/>
      </a:defRPr>
    </a:lvl7pPr>
    <a:lvl8pPr marL="10330099" algn="l" defTabSz="2951456" rtl="0" eaLnBrk="1" latinLnBrk="0" hangingPunct="1">
      <a:defRPr sz="5795" kern="1200">
        <a:solidFill>
          <a:schemeClr val="tx1"/>
        </a:solidFill>
        <a:latin typeface="+mn-lt"/>
        <a:ea typeface="+mn-ea"/>
        <a:cs typeface="+mn-cs"/>
      </a:defRPr>
    </a:lvl8pPr>
    <a:lvl9pPr marL="11805828" algn="l" defTabSz="2951456" rtl="0" eaLnBrk="1" latinLnBrk="0" hangingPunct="1">
      <a:defRPr sz="5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E2"/>
    <a:srgbClr val="3A489D"/>
    <a:srgbClr val="FCB400"/>
    <a:srgbClr val="9B1C31"/>
    <a:srgbClr val="99CC66"/>
    <a:srgbClr val="E8F3E1"/>
    <a:srgbClr val="F9A02D"/>
    <a:srgbClr val="FFC50A"/>
    <a:srgbClr val="39B54A"/>
    <a:srgbClr val="8CC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3719" autoAdjust="0"/>
  </p:normalViewPr>
  <p:slideViewPr>
    <p:cSldViewPr>
      <p:cViewPr varScale="1">
        <p:scale>
          <a:sx n="17" d="100"/>
          <a:sy n="17" d="100"/>
        </p:scale>
        <p:origin x="2534" y="134"/>
      </p:cViewPr>
      <p:guideLst>
        <p:guide orient="horz" pos="9536"/>
        <p:guide pos="673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E657946F-63BC-44BF-A193-2AE8F92DECBA}" type="datetimeFigureOut">
              <a:rPr lang="ms-MY" smtClean="0"/>
              <a:t>5/11/2024</a:t>
            </a:fld>
            <a:endParaRPr lang="ms-MY"/>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ms-MY"/>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B1DCD04E-8043-4ED3-9C6A-311E9C5ABF20}" type="slidenum">
              <a:rPr lang="ms-MY" smtClean="0"/>
              <a:t>‹#›</a:t>
            </a:fld>
            <a:endParaRPr lang="ms-MY"/>
          </a:p>
        </p:txBody>
      </p:sp>
    </p:spTree>
    <p:extLst>
      <p:ext uri="{BB962C8B-B14F-4D97-AF65-F5344CB8AC3E}">
        <p14:creationId xmlns:p14="http://schemas.microsoft.com/office/powerpoint/2010/main" val="257264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6C38CCCE-4795-4C16-A1C9-4C691A8DEC05}" type="datetimeFigureOut">
              <a:rPr lang="ms-MY" smtClean="0"/>
              <a:t>5/11/2024</a:t>
            </a:fld>
            <a:endParaRPr lang="ms-MY"/>
          </a:p>
        </p:txBody>
      </p:sp>
      <p:sp>
        <p:nvSpPr>
          <p:cNvPr id="4" name="Slide Image Placeholder 3"/>
          <p:cNvSpPr>
            <a:spLocks noGrp="1" noRot="1" noChangeAspect="1"/>
          </p:cNvSpPr>
          <p:nvPr>
            <p:ph type="sldImg" idx="2"/>
          </p:nvPr>
        </p:nvSpPr>
        <p:spPr>
          <a:xfrm>
            <a:off x="2222500" y="1235075"/>
            <a:ext cx="2352675" cy="3332163"/>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34BBF457-F590-4F80-9C70-2F220578446A}" type="slidenum">
              <a:rPr lang="ms-MY" smtClean="0"/>
              <a:t>‹#›</a:t>
            </a:fld>
            <a:endParaRPr lang="ms-MY"/>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084"/>
            <a:ext cx="6797675" cy="9610081"/>
          </a:xfrm>
          <a:prstGeom prst="rect">
            <a:avLst/>
          </a:prstGeom>
        </p:spPr>
      </p:pic>
    </p:spTree>
    <p:extLst>
      <p:ext uri="{BB962C8B-B14F-4D97-AF65-F5344CB8AC3E}">
        <p14:creationId xmlns:p14="http://schemas.microsoft.com/office/powerpoint/2010/main" val="1607871472"/>
      </p:ext>
    </p:extLst>
  </p:cSld>
  <p:clrMap bg1="lt1" tx1="dk1" bg2="lt2" tx2="dk2" accent1="accent1" accent2="accent2" accent3="accent3" accent4="accent4" accent5="accent5" accent6="accent6" hlink="hlink" folHlink="folHlink"/>
  <p:notesStyle>
    <a:lvl1pPr marL="0" algn="l" defTabSz="646206" rtl="0" eaLnBrk="1" latinLnBrk="0" hangingPunct="1">
      <a:defRPr sz="848" kern="1200">
        <a:solidFill>
          <a:schemeClr val="tx1"/>
        </a:solidFill>
        <a:latin typeface="+mn-lt"/>
        <a:ea typeface="+mn-ea"/>
        <a:cs typeface="+mn-cs"/>
      </a:defRPr>
    </a:lvl1pPr>
    <a:lvl2pPr marL="323103" algn="l" defTabSz="646206" rtl="0" eaLnBrk="1" latinLnBrk="0" hangingPunct="1">
      <a:defRPr sz="848" kern="1200">
        <a:solidFill>
          <a:schemeClr val="tx1"/>
        </a:solidFill>
        <a:latin typeface="+mn-lt"/>
        <a:ea typeface="+mn-ea"/>
        <a:cs typeface="+mn-cs"/>
      </a:defRPr>
    </a:lvl2pPr>
    <a:lvl3pPr marL="646206" algn="l" defTabSz="646206" rtl="0" eaLnBrk="1" latinLnBrk="0" hangingPunct="1">
      <a:defRPr sz="848" kern="1200">
        <a:solidFill>
          <a:schemeClr val="tx1"/>
        </a:solidFill>
        <a:latin typeface="+mn-lt"/>
        <a:ea typeface="+mn-ea"/>
        <a:cs typeface="+mn-cs"/>
      </a:defRPr>
    </a:lvl3pPr>
    <a:lvl4pPr marL="969310" algn="l" defTabSz="646206" rtl="0" eaLnBrk="1" latinLnBrk="0" hangingPunct="1">
      <a:defRPr sz="848" kern="1200">
        <a:solidFill>
          <a:schemeClr val="tx1"/>
        </a:solidFill>
        <a:latin typeface="+mn-lt"/>
        <a:ea typeface="+mn-ea"/>
        <a:cs typeface="+mn-cs"/>
      </a:defRPr>
    </a:lvl4pPr>
    <a:lvl5pPr marL="1292413" algn="l" defTabSz="646206" rtl="0" eaLnBrk="1" latinLnBrk="0" hangingPunct="1">
      <a:defRPr sz="848" kern="1200">
        <a:solidFill>
          <a:schemeClr val="tx1"/>
        </a:solidFill>
        <a:latin typeface="+mn-lt"/>
        <a:ea typeface="+mn-ea"/>
        <a:cs typeface="+mn-cs"/>
      </a:defRPr>
    </a:lvl5pPr>
    <a:lvl6pPr marL="1615516" algn="l" defTabSz="646206" rtl="0" eaLnBrk="1" latinLnBrk="0" hangingPunct="1">
      <a:defRPr sz="848" kern="1200">
        <a:solidFill>
          <a:schemeClr val="tx1"/>
        </a:solidFill>
        <a:latin typeface="+mn-lt"/>
        <a:ea typeface="+mn-ea"/>
        <a:cs typeface="+mn-cs"/>
      </a:defRPr>
    </a:lvl6pPr>
    <a:lvl7pPr marL="1938619" algn="l" defTabSz="646206" rtl="0" eaLnBrk="1" latinLnBrk="0" hangingPunct="1">
      <a:defRPr sz="848" kern="1200">
        <a:solidFill>
          <a:schemeClr val="tx1"/>
        </a:solidFill>
        <a:latin typeface="+mn-lt"/>
        <a:ea typeface="+mn-ea"/>
        <a:cs typeface="+mn-cs"/>
      </a:defRPr>
    </a:lvl7pPr>
    <a:lvl8pPr marL="2261723" algn="l" defTabSz="646206" rtl="0" eaLnBrk="1" latinLnBrk="0" hangingPunct="1">
      <a:defRPr sz="848" kern="1200">
        <a:solidFill>
          <a:schemeClr val="tx1"/>
        </a:solidFill>
        <a:latin typeface="+mn-lt"/>
        <a:ea typeface="+mn-ea"/>
        <a:cs typeface="+mn-cs"/>
      </a:defRPr>
    </a:lvl8pPr>
    <a:lvl9pPr marL="2584826" algn="l" defTabSz="646206" rtl="0" eaLnBrk="1" latinLnBrk="0" hangingPunct="1">
      <a:defRPr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34BBF457-F590-4F80-9C70-2F220578446A}" type="slidenum">
              <a:rPr lang="ms-MY" smtClean="0"/>
              <a:t>1</a:t>
            </a:fld>
            <a:endParaRPr lang="ms-MY"/>
          </a:p>
        </p:txBody>
      </p:sp>
    </p:spTree>
    <p:extLst>
      <p:ext uri="{BB962C8B-B14F-4D97-AF65-F5344CB8AC3E}">
        <p14:creationId xmlns:p14="http://schemas.microsoft.com/office/powerpoint/2010/main" val="366791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34BBF457-F590-4F80-9C70-2F220578446A}" type="slidenum">
              <a:rPr lang="ms-MY" smtClean="0"/>
              <a:t>2</a:t>
            </a:fld>
            <a:endParaRPr lang="ms-MY"/>
          </a:p>
        </p:txBody>
      </p:sp>
    </p:spTree>
    <p:extLst>
      <p:ext uri="{BB962C8B-B14F-4D97-AF65-F5344CB8AC3E}">
        <p14:creationId xmlns:p14="http://schemas.microsoft.com/office/powerpoint/2010/main" val="38233241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3430" y="28008189"/>
            <a:ext cx="10692000" cy="203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grpSp>
        <p:nvGrpSpPr>
          <p:cNvPr id="23" name="Group 22"/>
          <p:cNvGrpSpPr/>
          <p:nvPr userDrawn="1"/>
        </p:nvGrpSpPr>
        <p:grpSpPr>
          <a:xfrm>
            <a:off x="-6088" y="2564606"/>
            <a:ext cx="10692000" cy="1080002"/>
            <a:chOff x="557212" y="3631404"/>
            <a:chExt cx="10692000" cy="1080002"/>
          </a:xfrm>
          <a:solidFill>
            <a:srgbClr val="00B0F0"/>
          </a:solidFill>
        </p:grpSpPr>
        <p:sp>
          <p:nvSpPr>
            <p:cNvPr id="24" name="Right Triangle 23"/>
            <p:cNvSpPr/>
            <p:nvPr userDrawn="1"/>
          </p:nvSpPr>
          <p:spPr>
            <a:xfrm flipV="1">
              <a:off x="557212" y="3631406"/>
              <a:ext cx="10692000" cy="108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25" name="Right Triangle 24"/>
            <p:cNvSpPr/>
            <p:nvPr userDrawn="1"/>
          </p:nvSpPr>
          <p:spPr>
            <a:xfrm flipV="1">
              <a:off x="557212" y="3631404"/>
              <a:ext cx="5400000" cy="108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grpSp>
      <p:grpSp>
        <p:nvGrpSpPr>
          <p:cNvPr id="26" name="Group 25"/>
          <p:cNvGrpSpPr/>
          <p:nvPr userDrawn="1"/>
        </p:nvGrpSpPr>
        <p:grpSpPr>
          <a:xfrm flipH="1">
            <a:off x="10688196" y="2565306"/>
            <a:ext cx="10692000" cy="1080002"/>
            <a:chOff x="557212" y="3631404"/>
            <a:chExt cx="10692000" cy="1080002"/>
          </a:xfrm>
          <a:solidFill>
            <a:srgbClr val="00B0F0"/>
          </a:solidFill>
        </p:grpSpPr>
        <p:sp>
          <p:nvSpPr>
            <p:cNvPr id="27" name="Right Triangle 26"/>
            <p:cNvSpPr/>
            <p:nvPr userDrawn="1"/>
          </p:nvSpPr>
          <p:spPr>
            <a:xfrm flipV="1">
              <a:off x="557212" y="3631406"/>
              <a:ext cx="10692000" cy="108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28" name="Right Triangle 27"/>
            <p:cNvSpPr/>
            <p:nvPr userDrawn="1"/>
          </p:nvSpPr>
          <p:spPr>
            <a:xfrm flipV="1">
              <a:off x="557212" y="3631404"/>
              <a:ext cx="5400000" cy="108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grpSp>
      <p:sp>
        <p:nvSpPr>
          <p:cNvPr id="2" name="Rectangle 1"/>
          <p:cNvSpPr/>
          <p:nvPr userDrawn="1"/>
        </p:nvSpPr>
        <p:spPr>
          <a:xfrm flipV="1">
            <a:off x="1" y="-3"/>
            <a:ext cx="21380196" cy="2575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4" name="Rectangle 3"/>
          <p:cNvSpPr/>
          <p:nvPr userDrawn="1"/>
        </p:nvSpPr>
        <p:spPr>
          <a:xfrm>
            <a:off x="404" y="254601"/>
            <a:ext cx="21383221" cy="203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8" name="TextBox 7"/>
          <p:cNvSpPr txBox="1"/>
          <p:nvPr userDrawn="1"/>
        </p:nvSpPr>
        <p:spPr>
          <a:xfrm rot="5400000">
            <a:off x="4426241" y="971257"/>
            <a:ext cx="1903085" cy="722057"/>
          </a:xfrm>
          <a:prstGeom prst="rect">
            <a:avLst/>
          </a:prstGeom>
          <a:noFill/>
        </p:spPr>
        <p:txBody>
          <a:bodyPr wrap="none" rtlCol="0">
            <a:spAutoFit/>
          </a:bodyPr>
          <a:lstStyle/>
          <a:p>
            <a:r>
              <a:rPr lang="en-GB" sz="4092" dirty="0">
                <a:solidFill>
                  <a:srgbClr val="FFC000"/>
                </a:solidFill>
                <a:latin typeface="Century Gothic" panose="020B0502020202020204" pitchFamily="34" charset="0"/>
              </a:rPr>
              <a:t>……….</a:t>
            </a:r>
            <a:endParaRPr lang="ms-MY" sz="4092" dirty="0">
              <a:solidFill>
                <a:srgbClr val="FFC000"/>
              </a:solidFill>
              <a:latin typeface="Century Gothic" panose="020B0502020202020204" pitchFamily="34" charset="0"/>
            </a:endParaRPr>
          </a:p>
        </p:txBody>
      </p:sp>
      <p:sp>
        <p:nvSpPr>
          <p:cNvPr id="12" name="TextBox 11"/>
          <p:cNvSpPr txBox="1"/>
          <p:nvPr userDrawn="1"/>
        </p:nvSpPr>
        <p:spPr>
          <a:xfrm rot="5400000">
            <a:off x="15399040" y="962905"/>
            <a:ext cx="1903085" cy="722057"/>
          </a:xfrm>
          <a:prstGeom prst="rect">
            <a:avLst/>
          </a:prstGeom>
          <a:noFill/>
        </p:spPr>
        <p:txBody>
          <a:bodyPr wrap="none" rtlCol="0">
            <a:spAutoFit/>
          </a:bodyPr>
          <a:lstStyle/>
          <a:p>
            <a:r>
              <a:rPr lang="en-GB" sz="4092" dirty="0">
                <a:solidFill>
                  <a:srgbClr val="FFC000"/>
                </a:solidFill>
                <a:latin typeface="Century Gothic" panose="020B0502020202020204" pitchFamily="34" charset="0"/>
              </a:rPr>
              <a:t>……….</a:t>
            </a:r>
            <a:endParaRPr lang="ms-MY" sz="4092" dirty="0">
              <a:solidFill>
                <a:srgbClr val="FFC000"/>
              </a:solidFill>
              <a:latin typeface="Century Gothic" panose="020B0502020202020204" pitchFamily="34" charset="0"/>
            </a:endParaRPr>
          </a:p>
        </p:txBody>
      </p:sp>
      <p:pic>
        <p:nvPicPr>
          <p:cNvPr id="14" name="Picture 13" descr="A picture containing text, clipart&#10;&#10;Description automatically generated">
            <a:extLst>
              <a:ext uri="{FF2B5EF4-FFF2-40B4-BE49-F238E27FC236}">
                <a16:creationId xmlns:a16="http://schemas.microsoft.com/office/drawing/2014/main" id="{6D81CA75-76BD-380C-560B-3ADF7A58F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297" y="837534"/>
            <a:ext cx="4750515" cy="900000"/>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F46496D6-DA29-806B-CCF7-B11B33160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19656" y="731716"/>
            <a:ext cx="2921080" cy="1080000"/>
          </a:xfrm>
          <a:prstGeom prst="rect">
            <a:avLst/>
          </a:prstGeom>
        </p:spPr>
      </p:pic>
      <p:pic>
        <p:nvPicPr>
          <p:cNvPr id="9" name="Graphic 8">
            <a:extLst>
              <a:ext uri="{FF2B5EF4-FFF2-40B4-BE49-F238E27FC236}">
                <a16:creationId xmlns:a16="http://schemas.microsoft.com/office/drawing/2014/main" id="{9A579303-2554-CC41-4CCF-7DF9A8F3BE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10151" y="28034947"/>
            <a:ext cx="2199506" cy="1985665"/>
          </a:xfrm>
          <a:prstGeom prst="rect">
            <a:avLst/>
          </a:prstGeom>
        </p:spPr>
      </p:pic>
      <p:pic>
        <p:nvPicPr>
          <p:cNvPr id="19" name="Graphic 18">
            <a:extLst>
              <a:ext uri="{FF2B5EF4-FFF2-40B4-BE49-F238E27FC236}">
                <a16:creationId xmlns:a16="http://schemas.microsoft.com/office/drawing/2014/main" id="{081165B1-7366-01E6-356E-DF3C6DD688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813" y="28002154"/>
            <a:ext cx="1905000" cy="1905000"/>
          </a:xfrm>
          <a:prstGeom prst="rect">
            <a:avLst/>
          </a:prstGeom>
        </p:spPr>
      </p:pic>
      <p:sp>
        <p:nvSpPr>
          <p:cNvPr id="3" name="Rectangle 2">
            <a:extLst>
              <a:ext uri="{FF2B5EF4-FFF2-40B4-BE49-F238E27FC236}">
                <a16:creationId xmlns:a16="http://schemas.microsoft.com/office/drawing/2014/main" id="{587B3DBF-CCC2-4C67-9F4D-5565EB5DABDD}"/>
              </a:ext>
            </a:extLst>
          </p:cNvPr>
          <p:cNvSpPr/>
          <p:nvPr userDrawn="1"/>
        </p:nvSpPr>
        <p:spPr>
          <a:xfrm>
            <a:off x="5618160" y="27997285"/>
            <a:ext cx="5073651" cy="2047974"/>
          </a:xfrm>
          <a:prstGeom prst="rect">
            <a:avLst/>
          </a:prstGeom>
        </p:spPr>
        <p:txBody>
          <a:bodyPr wrap="none" lIns="91354" tIns="45677" rIns="91354" bIns="45677">
            <a:spAutoFit/>
          </a:bodyPr>
          <a:lstStyle/>
          <a:p>
            <a:r>
              <a:rPr lang="en-US" sz="1412" b="1" dirty="0">
                <a:latin typeface="Century Gothic" panose="020B0502020202020204" pitchFamily="34" charset="0"/>
                <a:cs typeface="Arial" panose="020B0604020202020204" pitchFamily="34" charset="0"/>
              </a:rPr>
              <a:t>Secretariat</a:t>
            </a:r>
          </a:p>
          <a:p>
            <a:r>
              <a:rPr lang="en-US" sz="1412" b="1" dirty="0">
                <a:latin typeface="Century Gothic" panose="020B0502020202020204" pitchFamily="34" charset="0"/>
                <a:cs typeface="Arial" panose="020B0604020202020204" pitchFamily="34" charset="0"/>
              </a:rPr>
              <a:t>International Future Scientists Conference 2024, </a:t>
            </a:r>
          </a:p>
          <a:p>
            <a:r>
              <a:rPr lang="en-US" sz="1412" dirty="0">
                <a:latin typeface="Century Gothic" panose="020B0502020202020204" pitchFamily="34" charset="0"/>
                <a:cs typeface="Arial" panose="020B0604020202020204" pitchFamily="34" charset="0"/>
              </a:rPr>
              <a:t>PUSAT </a:t>
            </a:r>
            <a:r>
              <a:rPr lang="en-US" sz="1412" dirty="0" err="1">
                <a:latin typeface="Century Gothic" panose="020B0502020202020204" pitchFamily="34" charset="0"/>
                <a:cs typeface="Arial" panose="020B0604020202020204" pitchFamily="34" charset="0"/>
              </a:rPr>
              <a:t>PERMATA@Pintar</a:t>
            </a:r>
            <a:r>
              <a:rPr lang="en-US" sz="1412" dirty="0">
                <a:latin typeface="Century Gothic" panose="020B0502020202020204" pitchFamily="34" charset="0"/>
                <a:cs typeface="Arial" panose="020B0604020202020204" pitchFamily="34" charset="0"/>
              </a:rPr>
              <a:t> Negara,</a:t>
            </a:r>
          </a:p>
          <a:p>
            <a:r>
              <a:rPr lang="en-US" sz="1412" dirty="0" err="1">
                <a:latin typeface="Century Gothic" panose="020B0502020202020204" pitchFamily="34" charset="0"/>
                <a:cs typeface="Arial" panose="020B0604020202020204" pitchFamily="34" charset="0"/>
              </a:rPr>
              <a:t>Universiti</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Kebangsaan</a:t>
            </a:r>
            <a:r>
              <a:rPr lang="en-US" sz="1412" dirty="0">
                <a:latin typeface="Century Gothic" panose="020B0502020202020204" pitchFamily="34" charset="0"/>
                <a:cs typeface="Arial" panose="020B0604020202020204" pitchFamily="34" charset="0"/>
              </a:rPr>
              <a:t> Malaysia,</a:t>
            </a:r>
          </a:p>
          <a:p>
            <a:r>
              <a:rPr lang="en-US" sz="1412" dirty="0">
                <a:latin typeface="Century Gothic" panose="020B0502020202020204" pitchFamily="34" charset="0"/>
                <a:cs typeface="Arial" panose="020B0604020202020204" pitchFamily="34" charset="0"/>
              </a:rPr>
              <a:t>43600 UKM </a:t>
            </a:r>
            <a:r>
              <a:rPr lang="en-US" sz="1412" dirty="0" err="1">
                <a:latin typeface="Century Gothic" panose="020B0502020202020204" pitchFamily="34" charset="0"/>
                <a:cs typeface="Arial" panose="020B0604020202020204" pitchFamily="34" charset="0"/>
              </a:rPr>
              <a:t>Bangi</a:t>
            </a:r>
            <a:r>
              <a:rPr lang="en-US" sz="1412" dirty="0">
                <a:latin typeface="Century Gothic" panose="020B0502020202020204" pitchFamily="34" charset="0"/>
                <a:cs typeface="Arial" panose="020B0604020202020204" pitchFamily="34" charset="0"/>
              </a:rPr>
              <a:t>, Selangor </a:t>
            </a:r>
            <a:r>
              <a:rPr lang="en-US" sz="1412" dirty="0" err="1">
                <a:latin typeface="Century Gothic" panose="020B0502020202020204" pitchFamily="34" charset="0"/>
                <a:cs typeface="Arial" panose="020B0604020202020204" pitchFamily="34" charset="0"/>
              </a:rPr>
              <a:t>Darul</a:t>
            </a:r>
            <a:r>
              <a:rPr lang="en-US" sz="1412" dirty="0">
                <a:latin typeface="Century Gothic" panose="020B0502020202020204" pitchFamily="34" charset="0"/>
                <a:cs typeface="Arial" panose="020B0604020202020204" pitchFamily="34" charset="0"/>
              </a:rPr>
              <a:t> Ehsan.</a:t>
            </a:r>
          </a:p>
          <a:p>
            <a:endParaRPr lang="en-US" sz="1412" b="1" dirty="0">
              <a:latin typeface="Century Gothic" panose="020B0502020202020204" pitchFamily="34" charset="0"/>
              <a:cs typeface="Arial" panose="020B0604020202020204" pitchFamily="34" charset="0"/>
            </a:endParaRPr>
          </a:p>
          <a:p>
            <a:r>
              <a:rPr lang="en-US" sz="1412" b="1" dirty="0">
                <a:latin typeface="Century Gothic" panose="020B0502020202020204" pitchFamily="34" charset="0"/>
                <a:cs typeface="Arial" panose="020B0604020202020204" pitchFamily="34" charset="0"/>
              </a:rPr>
              <a:t>Fax: </a:t>
            </a:r>
            <a:r>
              <a:rPr lang="en-US" sz="1412" dirty="0">
                <a:latin typeface="Century Gothic" panose="020B0502020202020204" pitchFamily="34" charset="0"/>
                <a:cs typeface="Arial" panose="020B0604020202020204" pitchFamily="34" charset="0"/>
              </a:rPr>
              <a:t>+603 8921 7525</a:t>
            </a:r>
          </a:p>
          <a:p>
            <a:r>
              <a:rPr lang="en-US" sz="1412" b="1" dirty="0">
                <a:latin typeface="Century Gothic" panose="020B0502020202020204" pitchFamily="34" charset="0"/>
                <a:cs typeface="Arial" panose="020B0604020202020204" pitchFamily="34" charset="0"/>
              </a:rPr>
              <a:t>Email: </a:t>
            </a:r>
            <a:r>
              <a:rPr lang="en-US" sz="1412" u="sng" dirty="0">
                <a:latin typeface="Century Gothic" panose="020B0502020202020204" pitchFamily="34" charset="0"/>
                <a:cs typeface="Arial" panose="020B0604020202020204" pitchFamily="34" charset="0"/>
              </a:rPr>
              <a:t>ifscukm2024@gmail.com</a:t>
            </a:r>
          </a:p>
          <a:p>
            <a:r>
              <a:rPr lang="en-US" sz="1412" b="1" dirty="0">
                <a:latin typeface="Century Gothic" panose="020B0502020202020204" pitchFamily="34" charset="0"/>
                <a:cs typeface="Arial" panose="020B0604020202020204" pitchFamily="34" charset="0"/>
              </a:rPr>
              <a:t>Website: </a:t>
            </a:r>
            <a:r>
              <a:rPr lang="en-US" sz="1412" u="sng" dirty="0">
                <a:latin typeface="Century Gothic" panose="020B0502020202020204" pitchFamily="34" charset="0"/>
                <a:cs typeface="Arial" panose="020B0604020202020204" pitchFamily="34" charset="0"/>
              </a:rPr>
              <a:t>https://www.ukm.my/permatapintar/ifsc2024/</a:t>
            </a:r>
          </a:p>
        </p:txBody>
      </p:sp>
      <p:pic>
        <p:nvPicPr>
          <p:cNvPr id="15" name="Graphic 14">
            <a:extLst>
              <a:ext uri="{FF2B5EF4-FFF2-40B4-BE49-F238E27FC236}">
                <a16:creationId xmlns:a16="http://schemas.microsoft.com/office/drawing/2014/main" id="{703742E6-DFB2-7FE5-8F82-1F7A4CCB336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241394" y="28008189"/>
            <a:ext cx="2267024" cy="22670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2575072"/>
            <a:ext cx="21383626" cy="27726334"/>
          </a:xfrm>
          <a:prstGeom prst="rect">
            <a:avLst/>
          </a:prstGeom>
          <a:gradFill flip="none" rotWithShape="1">
            <a:gsLst>
              <a:gs pos="0">
                <a:srgbClr val="FCB400">
                  <a:tint val="66000"/>
                  <a:satMod val="160000"/>
                </a:srgbClr>
              </a:gs>
              <a:gs pos="50000">
                <a:srgbClr val="FCB400">
                  <a:tint val="44500"/>
                  <a:satMod val="160000"/>
                </a:srgbClr>
              </a:gs>
              <a:gs pos="100000">
                <a:srgbClr val="FCB40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dirty="0"/>
          </a:p>
        </p:txBody>
      </p:sp>
      <p:sp>
        <p:nvSpPr>
          <p:cNvPr id="17" name="Rectangle 16"/>
          <p:cNvSpPr/>
          <p:nvPr userDrawn="1"/>
        </p:nvSpPr>
        <p:spPr>
          <a:xfrm>
            <a:off x="-188" y="2575069"/>
            <a:ext cx="10692000" cy="25166481"/>
          </a:xfrm>
          <a:prstGeom prst="rect">
            <a:avLst/>
          </a:prstGeom>
          <a:solidFill>
            <a:srgbClr val="FC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dirty="0"/>
          </a:p>
        </p:txBody>
      </p:sp>
      <p:sp>
        <p:nvSpPr>
          <p:cNvPr id="5" name="Rectangle 4"/>
          <p:cNvSpPr/>
          <p:nvPr userDrawn="1"/>
        </p:nvSpPr>
        <p:spPr>
          <a:xfrm>
            <a:off x="0" y="27741552"/>
            <a:ext cx="21384000" cy="25598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18" name="Rectangle 17"/>
          <p:cNvSpPr/>
          <p:nvPr userDrawn="1"/>
        </p:nvSpPr>
        <p:spPr>
          <a:xfrm>
            <a:off x="10688196" y="28008189"/>
            <a:ext cx="10692000" cy="2036805"/>
          </a:xfrm>
          <a:prstGeom prst="rect">
            <a:avLst/>
          </a:prstGeom>
          <a:solidFill>
            <a:srgbClr val="9B1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dirty="0"/>
          </a:p>
        </p:txBody>
      </p:sp>
      <p:pic>
        <p:nvPicPr>
          <p:cNvPr id="2" name="Graphic 1">
            <a:extLst>
              <a:ext uri="{FF2B5EF4-FFF2-40B4-BE49-F238E27FC236}">
                <a16:creationId xmlns:a16="http://schemas.microsoft.com/office/drawing/2014/main" id="{4CDF2989-33D3-78EB-BD37-2740A776F8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88196" y="17042606"/>
            <a:ext cx="10695617" cy="106956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49368" rtl="0" eaLnBrk="1" latinLnBrk="0" hangingPunct="1">
        <a:spcBef>
          <a:spcPct val="0"/>
        </a:spcBef>
        <a:buNone/>
        <a:defRPr sz="14195" kern="1200">
          <a:solidFill>
            <a:schemeClr val="tx1"/>
          </a:solidFill>
          <a:latin typeface="+mj-lt"/>
          <a:ea typeface="+mj-ea"/>
          <a:cs typeface="+mj-cs"/>
        </a:defRPr>
      </a:lvl1pPr>
    </p:titleStyle>
    <p:bodyStyle>
      <a:lvl1pPr marL="1106014" indent="-1106014" algn="l" defTabSz="2949368" rtl="0" eaLnBrk="1" latinLnBrk="0" hangingPunct="1">
        <a:spcBef>
          <a:spcPct val="20000"/>
        </a:spcBef>
        <a:buFont typeface="Arial" pitchFamily="34" charset="0"/>
        <a:buChar char="•"/>
        <a:defRPr sz="10311" kern="1200">
          <a:solidFill>
            <a:schemeClr val="tx1"/>
          </a:solidFill>
          <a:latin typeface="+mn-lt"/>
          <a:ea typeface="+mn-ea"/>
          <a:cs typeface="+mn-cs"/>
        </a:defRPr>
      </a:lvl1pPr>
      <a:lvl2pPr marL="2396362" indent="-921678" algn="l" defTabSz="2949368" rtl="0" eaLnBrk="1" latinLnBrk="0" hangingPunct="1">
        <a:spcBef>
          <a:spcPct val="20000"/>
        </a:spcBef>
        <a:buFont typeface="Arial" pitchFamily="34" charset="0"/>
        <a:buChar char="–"/>
        <a:defRPr sz="8969" kern="1200">
          <a:solidFill>
            <a:schemeClr val="tx1"/>
          </a:solidFill>
          <a:latin typeface="+mn-lt"/>
          <a:ea typeface="+mn-ea"/>
          <a:cs typeface="+mn-cs"/>
        </a:defRPr>
      </a:lvl2pPr>
      <a:lvl3pPr marL="3686711" indent="-737342" algn="l" defTabSz="2949368" rtl="0" eaLnBrk="1" latinLnBrk="0" hangingPunct="1">
        <a:spcBef>
          <a:spcPct val="20000"/>
        </a:spcBef>
        <a:buFont typeface="Arial" pitchFamily="34" charset="0"/>
        <a:buChar char="•"/>
        <a:defRPr sz="7698" kern="1200">
          <a:solidFill>
            <a:schemeClr val="tx1"/>
          </a:solidFill>
          <a:latin typeface="+mn-lt"/>
          <a:ea typeface="+mn-ea"/>
          <a:cs typeface="+mn-cs"/>
        </a:defRPr>
      </a:lvl3pPr>
      <a:lvl4pPr marL="5161395"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4pPr>
      <a:lvl5pPr marL="6636079"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5pPr>
      <a:lvl6pPr marL="8110764"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6pPr>
      <a:lvl7pPr marL="9585448"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7pPr>
      <a:lvl8pPr marL="11060134"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8pPr>
      <a:lvl9pPr marL="12534818"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9pPr>
    </p:bodyStyle>
    <p:otherStyle>
      <a:defPPr>
        <a:defRPr lang="en-US"/>
      </a:defPPr>
      <a:lvl1pPr marL="0" algn="l" defTabSz="2949368" rtl="0" eaLnBrk="1" latinLnBrk="0" hangingPunct="1">
        <a:defRPr sz="5791" kern="1200">
          <a:solidFill>
            <a:schemeClr val="tx1"/>
          </a:solidFill>
          <a:latin typeface="+mn-lt"/>
          <a:ea typeface="+mn-ea"/>
          <a:cs typeface="+mn-cs"/>
        </a:defRPr>
      </a:lvl1pPr>
      <a:lvl2pPr marL="1474684" algn="l" defTabSz="2949368" rtl="0" eaLnBrk="1" latinLnBrk="0" hangingPunct="1">
        <a:defRPr sz="5791" kern="1200">
          <a:solidFill>
            <a:schemeClr val="tx1"/>
          </a:solidFill>
          <a:latin typeface="+mn-lt"/>
          <a:ea typeface="+mn-ea"/>
          <a:cs typeface="+mn-cs"/>
        </a:defRPr>
      </a:lvl2pPr>
      <a:lvl3pPr marL="2949368" algn="l" defTabSz="2949368" rtl="0" eaLnBrk="1" latinLnBrk="0" hangingPunct="1">
        <a:defRPr sz="5791" kern="1200">
          <a:solidFill>
            <a:schemeClr val="tx1"/>
          </a:solidFill>
          <a:latin typeface="+mn-lt"/>
          <a:ea typeface="+mn-ea"/>
          <a:cs typeface="+mn-cs"/>
        </a:defRPr>
      </a:lvl3pPr>
      <a:lvl4pPr marL="4424053" algn="l" defTabSz="2949368" rtl="0" eaLnBrk="1" latinLnBrk="0" hangingPunct="1">
        <a:defRPr sz="5791" kern="1200">
          <a:solidFill>
            <a:schemeClr val="tx1"/>
          </a:solidFill>
          <a:latin typeface="+mn-lt"/>
          <a:ea typeface="+mn-ea"/>
          <a:cs typeface="+mn-cs"/>
        </a:defRPr>
      </a:lvl4pPr>
      <a:lvl5pPr marL="5898737" algn="l" defTabSz="2949368" rtl="0" eaLnBrk="1" latinLnBrk="0" hangingPunct="1">
        <a:defRPr sz="5791" kern="1200">
          <a:solidFill>
            <a:schemeClr val="tx1"/>
          </a:solidFill>
          <a:latin typeface="+mn-lt"/>
          <a:ea typeface="+mn-ea"/>
          <a:cs typeface="+mn-cs"/>
        </a:defRPr>
      </a:lvl5pPr>
      <a:lvl6pPr marL="7373422" algn="l" defTabSz="2949368" rtl="0" eaLnBrk="1" latinLnBrk="0" hangingPunct="1">
        <a:defRPr sz="5791" kern="1200">
          <a:solidFill>
            <a:schemeClr val="tx1"/>
          </a:solidFill>
          <a:latin typeface="+mn-lt"/>
          <a:ea typeface="+mn-ea"/>
          <a:cs typeface="+mn-cs"/>
        </a:defRPr>
      </a:lvl6pPr>
      <a:lvl7pPr marL="8848106" algn="l" defTabSz="2949368" rtl="0" eaLnBrk="1" latinLnBrk="0" hangingPunct="1">
        <a:defRPr sz="5791" kern="1200">
          <a:solidFill>
            <a:schemeClr val="tx1"/>
          </a:solidFill>
          <a:latin typeface="+mn-lt"/>
          <a:ea typeface="+mn-ea"/>
          <a:cs typeface="+mn-cs"/>
        </a:defRPr>
      </a:lvl7pPr>
      <a:lvl8pPr marL="10322790" algn="l" defTabSz="2949368" rtl="0" eaLnBrk="1" latinLnBrk="0" hangingPunct="1">
        <a:defRPr sz="5791" kern="1200">
          <a:solidFill>
            <a:schemeClr val="tx1"/>
          </a:solidFill>
          <a:latin typeface="+mn-lt"/>
          <a:ea typeface="+mn-ea"/>
          <a:cs typeface="+mn-cs"/>
        </a:defRPr>
      </a:lvl8pPr>
      <a:lvl9pPr marL="11797476" algn="l" defTabSz="2949368" rtl="0" eaLnBrk="1" latinLnBrk="0" hangingPunct="1">
        <a:defRPr sz="5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Off-page Connector 16"/>
          <p:cNvSpPr/>
          <p:nvPr/>
        </p:nvSpPr>
        <p:spPr>
          <a:xfrm flipV="1">
            <a:off x="-204788" y="2486316"/>
            <a:ext cx="21793199" cy="1526089"/>
          </a:xfrm>
          <a:prstGeom prst="flowChartOffpageConnector">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4" name="Rectangle 13"/>
          <p:cNvSpPr/>
          <p:nvPr/>
        </p:nvSpPr>
        <p:spPr>
          <a:xfrm>
            <a:off x="10827294" y="28091455"/>
            <a:ext cx="2226718" cy="1600351"/>
          </a:xfrm>
          <a:prstGeom prst="rect">
            <a:avLst/>
          </a:prstGeom>
        </p:spPr>
        <p:txBody>
          <a:bodyPr wrap="none" lIns="91354" tIns="45677" rIns="91354" bIns="45677">
            <a:spAutoFit/>
          </a:bodyPr>
          <a:lstStyle/>
          <a:p>
            <a:r>
              <a:rPr lang="en-US" sz="2000" b="1" dirty="0">
                <a:solidFill>
                  <a:schemeClr val="bg1"/>
                </a:solidFill>
                <a:latin typeface="Century Gothic" panose="020B0502020202020204" pitchFamily="34" charset="0"/>
                <a:cs typeface="Arial" panose="020B0604020202020204" pitchFamily="34" charset="0"/>
              </a:rPr>
              <a:t>SUPERVISOR:</a:t>
            </a:r>
          </a:p>
          <a:p>
            <a:r>
              <a:rPr lang="en-US" sz="2000" dirty="0">
                <a:solidFill>
                  <a:schemeClr val="bg1"/>
                </a:solidFill>
                <a:latin typeface="Century Gothic" panose="020B0502020202020204" pitchFamily="34" charset="0"/>
                <a:cs typeface="Arial" panose="020B0604020202020204" pitchFamily="34" charset="0"/>
              </a:rPr>
              <a:t>MIMI ADIRA</a:t>
            </a:r>
          </a:p>
          <a:p>
            <a:endParaRPr lang="en-US" sz="2000" b="1" dirty="0">
              <a:solidFill>
                <a:schemeClr val="bg1"/>
              </a:solidFill>
              <a:latin typeface="Century Gothic" panose="020B0502020202020204" pitchFamily="34" charset="0"/>
              <a:cs typeface="Arial" panose="020B0604020202020204" pitchFamily="34" charset="0"/>
            </a:endParaRPr>
          </a:p>
          <a:p>
            <a:r>
              <a:rPr lang="en-US" sz="2000" b="1" dirty="0">
                <a:solidFill>
                  <a:schemeClr val="bg1"/>
                </a:solidFill>
                <a:latin typeface="Century Gothic" panose="020B0502020202020204" pitchFamily="34" charset="0"/>
                <a:cs typeface="Arial" panose="020B0604020202020204" pitchFamily="34" charset="0"/>
              </a:rPr>
              <a:t>MENTOR (if any):</a:t>
            </a:r>
          </a:p>
          <a:p>
            <a:r>
              <a:rPr lang="en-US" sz="1800" dirty="0">
                <a:solidFill>
                  <a:schemeClr val="bg1"/>
                </a:solidFill>
                <a:latin typeface="Century Gothic" panose="020B0502020202020204" pitchFamily="34" charset="0"/>
                <a:cs typeface="Arial" panose="020B0604020202020204" pitchFamily="34" charset="0"/>
              </a:rPr>
              <a:t>MIMI ADIRA</a:t>
            </a:r>
          </a:p>
        </p:txBody>
      </p:sp>
      <p:sp>
        <p:nvSpPr>
          <p:cNvPr id="16" name="TextBox 15"/>
          <p:cNvSpPr txBox="1"/>
          <p:nvPr/>
        </p:nvSpPr>
        <p:spPr>
          <a:xfrm>
            <a:off x="5325384" y="202406"/>
            <a:ext cx="10714619" cy="3662454"/>
          </a:xfrm>
          <a:prstGeom prst="rect">
            <a:avLst/>
          </a:prstGeom>
          <a:noFill/>
        </p:spPr>
        <p:txBody>
          <a:bodyPr wrap="none" lIns="91354" tIns="45677" rIns="91354" bIns="45677" rtlCol="0">
            <a:spAutoFit/>
          </a:bodyPr>
          <a:lstStyle/>
          <a:p>
            <a:pPr algn="ctr"/>
            <a:r>
              <a:rPr lang="en-US" sz="3400" dirty="0" err="1">
                <a:solidFill>
                  <a:srgbClr val="3A489D"/>
                </a:solidFill>
                <a:latin typeface="Arial Rounded MT Bold" panose="020F0704030504030204" pitchFamily="34" charset="0"/>
              </a:rPr>
              <a:t>Memacu</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Keunggulan</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Jati</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Diri</a:t>
            </a:r>
            <a:endParaRPr lang="en-US" sz="3400" dirty="0">
              <a:solidFill>
                <a:srgbClr val="3A489D"/>
              </a:solidFill>
              <a:latin typeface="Arial Rounded MT Bold" panose="020F0704030504030204" pitchFamily="34" charset="0"/>
            </a:endParaRPr>
          </a:p>
          <a:p>
            <a:pPr algn="ctr"/>
            <a:r>
              <a:rPr lang="en-US" sz="3400" dirty="0" err="1">
                <a:solidFill>
                  <a:srgbClr val="3A489D"/>
                </a:solidFill>
                <a:latin typeface="Arial Rounded MT Bold" panose="020F0704030504030204" pitchFamily="34" charset="0"/>
              </a:rPr>
              <a:t>Kepimpinan</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Menerusi</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Pendekatan</a:t>
            </a:r>
            <a:endParaRPr lang="en-US" sz="3400" dirty="0">
              <a:solidFill>
                <a:srgbClr val="3A489D"/>
              </a:solidFill>
              <a:latin typeface="Arial Rounded MT Bold" panose="020F0704030504030204" pitchFamily="34" charset="0"/>
            </a:endParaRPr>
          </a:p>
          <a:p>
            <a:pPr algn="ctr"/>
            <a:r>
              <a:rPr lang="en-US" sz="3200" dirty="0">
                <a:solidFill>
                  <a:srgbClr val="3A489D"/>
                </a:solidFill>
                <a:latin typeface="Arial Rounded MT Bold" panose="020F0704030504030204" pitchFamily="34" charset="0"/>
              </a:rPr>
              <a:t>“Diversified Mastery Experiential  Learning </a:t>
            </a:r>
            <a:br>
              <a:rPr lang="en-US" sz="3200" dirty="0">
                <a:solidFill>
                  <a:srgbClr val="3A489D"/>
                </a:solidFill>
                <a:latin typeface="Arial Rounded MT Bold" panose="020F0704030504030204" pitchFamily="34" charset="0"/>
              </a:rPr>
            </a:br>
            <a:r>
              <a:rPr lang="en-US" sz="3200" dirty="0" err="1">
                <a:solidFill>
                  <a:srgbClr val="3A489D"/>
                </a:solidFill>
                <a:latin typeface="Arial Rounded MT Bold" panose="020F0704030504030204" pitchFamily="34" charset="0"/>
              </a:rPr>
              <a:t>Merentas</a:t>
            </a:r>
            <a:r>
              <a:rPr lang="en-US" sz="3200" dirty="0">
                <a:solidFill>
                  <a:srgbClr val="3A489D"/>
                </a:solidFill>
                <a:latin typeface="Arial Rounded MT Bold" panose="020F0704030504030204" pitchFamily="34" charset="0"/>
              </a:rPr>
              <a:t> </a:t>
            </a:r>
            <a:r>
              <a:rPr lang="en-US" sz="3200" dirty="0" err="1">
                <a:solidFill>
                  <a:srgbClr val="3A489D"/>
                </a:solidFill>
                <a:latin typeface="Arial Rounded MT Bold" panose="020F0704030504030204" pitchFamily="34" charset="0"/>
              </a:rPr>
              <a:t>Kurikulum</a:t>
            </a:r>
            <a:r>
              <a:rPr lang="en-US" sz="3200" dirty="0">
                <a:solidFill>
                  <a:srgbClr val="3A489D"/>
                </a:solidFill>
                <a:latin typeface="Arial Rounded MT Bold" panose="020F0704030504030204" pitchFamily="34" charset="0"/>
              </a:rPr>
              <a:t> (</a:t>
            </a:r>
            <a:r>
              <a:rPr lang="en-US" sz="3200" dirty="0" err="1">
                <a:solidFill>
                  <a:srgbClr val="3A489D"/>
                </a:solidFill>
                <a:latin typeface="Arial Rounded MT Bold" panose="020F0704030504030204" pitchFamily="34" charset="0"/>
              </a:rPr>
              <a:t>DMeXL</a:t>
            </a:r>
            <a:r>
              <a:rPr lang="en-US" sz="3200" dirty="0">
                <a:solidFill>
                  <a:srgbClr val="3A489D"/>
                </a:solidFill>
                <a:latin typeface="Arial Rounded MT Bold" panose="020F0704030504030204" pitchFamily="34" charset="0"/>
              </a:rPr>
              <a:t>)”</a:t>
            </a:r>
          </a:p>
          <a:p>
            <a:pPr algn="ctr"/>
            <a:endParaRPr lang="en-US" sz="2000" dirty="0">
              <a:solidFill>
                <a:srgbClr val="002060"/>
              </a:solidFill>
              <a:latin typeface="Century Gothic" panose="020B0502020202020204" pitchFamily="34" charset="0"/>
            </a:endParaRPr>
          </a:p>
          <a:p>
            <a:pPr algn="ctr"/>
            <a:endParaRPr lang="en-US" sz="2000" dirty="0">
              <a:latin typeface="Century Gothic" panose="020B0502020202020204" pitchFamily="34" charset="0"/>
            </a:endParaRPr>
          </a:p>
          <a:p>
            <a:pPr algn="ctr"/>
            <a:r>
              <a:rPr lang="en-US" sz="2000" dirty="0" err="1">
                <a:latin typeface="Century Gothic" panose="020B0502020202020204" pitchFamily="34" charset="0"/>
              </a:rPr>
              <a:t>Rorlinda</a:t>
            </a:r>
            <a:r>
              <a:rPr lang="en-US" sz="2000" dirty="0">
                <a:latin typeface="Century Gothic" panose="020B0502020202020204" pitchFamily="34" charset="0"/>
              </a:rPr>
              <a:t> Yusof, </a:t>
            </a:r>
            <a:r>
              <a:rPr lang="en-US" sz="2000" dirty="0" err="1">
                <a:latin typeface="Century Gothic" panose="020B0502020202020204" pitchFamily="34" charset="0"/>
              </a:rPr>
              <a:t>Afifah</a:t>
            </a:r>
            <a:r>
              <a:rPr lang="en-US" sz="2000" dirty="0">
                <a:latin typeface="Century Gothic" panose="020B0502020202020204" pitchFamily="34" charset="0"/>
              </a:rPr>
              <a:t> Mohd </a:t>
            </a:r>
            <a:r>
              <a:rPr lang="en-US" sz="2000" dirty="0" err="1">
                <a:latin typeface="Century Gothic" panose="020B0502020202020204" pitchFamily="34" charset="0"/>
              </a:rPr>
              <a:t>Radzi</a:t>
            </a:r>
            <a:r>
              <a:rPr lang="en-US" sz="2000" dirty="0">
                <a:latin typeface="Century Gothic" panose="020B0502020202020204" pitchFamily="34" charset="0"/>
              </a:rPr>
              <a:t>, Siti Noor Diana Mohd </a:t>
            </a:r>
            <a:r>
              <a:rPr lang="en-US" sz="2000" dirty="0" err="1">
                <a:latin typeface="Century Gothic" panose="020B0502020202020204" pitchFamily="34" charset="0"/>
              </a:rPr>
              <a:t>Kamaruddin</a:t>
            </a:r>
            <a:r>
              <a:rPr lang="en-US" sz="2000" dirty="0">
                <a:latin typeface="Century Gothic" panose="020B0502020202020204" pitchFamily="34" charset="0"/>
              </a:rPr>
              <a:t>, </a:t>
            </a:r>
          </a:p>
          <a:p>
            <a:pPr algn="ctr"/>
            <a:r>
              <a:rPr lang="en-US" sz="2000" dirty="0" err="1">
                <a:latin typeface="Century Gothic" panose="020B0502020202020204" pitchFamily="34" charset="0"/>
              </a:rPr>
              <a:t>Roslina</a:t>
            </a:r>
            <a:r>
              <a:rPr lang="en-US" sz="2000" dirty="0">
                <a:latin typeface="Century Gothic" panose="020B0502020202020204" pitchFamily="34" charset="0"/>
              </a:rPr>
              <a:t> Ahmad Faisal, </a:t>
            </a:r>
            <a:r>
              <a:rPr lang="en-US" sz="2000" dirty="0" err="1">
                <a:latin typeface="Century Gothic" panose="020B0502020202020204" pitchFamily="34" charset="0"/>
              </a:rPr>
              <a:t>Kamarul</a:t>
            </a:r>
            <a:r>
              <a:rPr lang="en-US" sz="2000" dirty="0">
                <a:latin typeface="Century Gothic" panose="020B0502020202020204" pitchFamily="34" charset="0"/>
              </a:rPr>
              <a:t> Zaman </a:t>
            </a:r>
            <a:r>
              <a:rPr lang="en-US" sz="2000" dirty="0" err="1">
                <a:latin typeface="Century Gothic" panose="020B0502020202020204" pitchFamily="34" charset="0"/>
              </a:rPr>
              <a:t>Hamzah</a:t>
            </a:r>
            <a:r>
              <a:rPr lang="en-US" sz="2000" dirty="0">
                <a:latin typeface="Century Gothic" panose="020B0502020202020204" pitchFamily="34" charset="0"/>
              </a:rPr>
              <a:t>, Md. </a:t>
            </a:r>
            <a:r>
              <a:rPr lang="en-US" sz="2000" dirty="0" err="1">
                <a:latin typeface="Century Gothic" panose="020B0502020202020204" pitchFamily="34" charset="0"/>
              </a:rPr>
              <a:t>Jais</a:t>
            </a:r>
            <a:r>
              <a:rPr lang="en-US" sz="2000" dirty="0">
                <a:latin typeface="Century Gothic" panose="020B0502020202020204" pitchFamily="34" charset="0"/>
              </a:rPr>
              <a:t> Ismail, </a:t>
            </a:r>
            <a:r>
              <a:rPr lang="en-US" sz="2000" dirty="0" err="1">
                <a:latin typeface="Century Gothic" panose="020B0502020202020204" pitchFamily="34" charset="0"/>
              </a:rPr>
              <a:t>Mohd</a:t>
            </a:r>
            <a:r>
              <a:rPr lang="en-US" sz="2000" dirty="0">
                <a:latin typeface="Century Gothic" panose="020B0502020202020204" pitchFamily="34" charset="0"/>
              </a:rPr>
              <a:t> </a:t>
            </a:r>
            <a:r>
              <a:rPr lang="en-US" sz="2000" dirty="0" err="1">
                <a:latin typeface="Century Gothic" panose="020B0502020202020204" pitchFamily="34" charset="0"/>
              </a:rPr>
              <a:t>Shafiz</a:t>
            </a:r>
            <a:r>
              <a:rPr lang="en-US" sz="2000" dirty="0">
                <a:latin typeface="Century Gothic" panose="020B0502020202020204" pitchFamily="34" charset="0"/>
              </a:rPr>
              <a:t> </a:t>
            </a:r>
            <a:r>
              <a:rPr lang="en-US" sz="2000" dirty="0" err="1">
                <a:latin typeface="Century Gothic" panose="020B0502020202020204" pitchFamily="34" charset="0"/>
              </a:rPr>
              <a:t>Md</a:t>
            </a:r>
            <a:r>
              <a:rPr lang="en-US" sz="2000" dirty="0">
                <a:latin typeface="Century Gothic" panose="020B0502020202020204" pitchFamily="34" charset="0"/>
              </a:rPr>
              <a:t> Shah</a:t>
            </a:r>
          </a:p>
          <a:p>
            <a:pPr algn="ctr"/>
            <a:r>
              <a:rPr lang="en-US" sz="2000" b="1" dirty="0">
                <a:latin typeface="Century Gothic" panose="020B0502020202020204" pitchFamily="34" charset="0"/>
              </a:rPr>
              <a:t>Pusat </a:t>
            </a:r>
            <a:r>
              <a:rPr lang="en-US" sz="2000" b="1" dirty="0" err="1">
                <a:latin typeface="Century Gothic" panose="020B0502020202020204" pitchFamily="34" charset="0"/>
              </a:rPr>
              <a:t>PERMATA@Pintar</a:t>
            </a:r>
            <a:r>
              <a:rPr lang="en-US" sz="2000" b="1" dirty="0">
                <a:latin typeface="Century Gothic" panose="020B0502020202020204" pitchFamily="34" charset="0"/>
              </a:rPr>
              <a:t> Negara, </a:t>
            </a:r>
            <a:r>
              <a:rPr lang="en-US" sz="2000" b="1" dirty="0" err="1">
                <a:latin typeface="Century Gothic" panose="020B0502020202020204" pitchFamily="34" charset="0"/>
              </a:rPr>
              <a:t>Universiti</a:t>
            </a:r>
            <a:r>
              <a:rPr lang="en-US" sz="2000" b="1" dirty="0">
                <a:latin typeface="Century Gothic" panose="020B0502020202020204" pitchFamily="34" charset="0"/>
              </a:rPr>
              <a:t> </a:t>
            </a:r>
            <a:r>
              <a:rPr lang="en-US" sz="2000" b="1" dirty="0" err="1">
                <a:latin typeface="Century Gothic" panose="020B0502020202020204" pitchFamily="34" charset="0"/>
              </a:rPr>
              <a:t>Kebangsaan</a:t>
            </a:r>
            <a:r>
              <a:rPr lang="en-US" sz="2000" b="1" dirty="0">
                <a:latin typeface="Century Gothic" panose="020B0502020202020204" pitchFamily="34" charset="0"/>
              </a:rPr>
              <a:t> Malaysia</a:t>
            </a:r>
          </a:p>
        </p:txBody>
      </p:sp>
      <p:sp>
        <p:nvSpPr>
          <p:cNvPr id="2" name="Rectangle 1">
            <a:extLst>
              <a:ext uri="{FF2B5EF4-FFF2-40B4-BE49-F238E27FC236}">
                <a16:creationId xmlns:a16="http://schemas.microsoft.com/office/drawing/2014/main" id="{B0D38F6B-AE0F-CF14-4D2A-397A97B005AB}"/>
              </a:ext>
            </a:extLst>
          </p:cNvPr>
          <p:cNvSpPr/>
          <p:nvPr/>
        </p:nvSpPr>
        <p:spPr>
          <a:xfrm>
            <a:off x="15529711" y="28155987"/>
            <a:ext cx="2858301" cy="1231019"/>
          </a:xfrm>
          <a:prstGeom prst="rect">
            <a:avLst/>
          </a:prstGeom>
        </p:spPr>
        <p:txBody>
          <a:bodyPr wrap="none" lIns="91354" tIns="45677" rIns="91354" bIns="45677">
            <a:spAutoFit/>
          </a:bodyPr>
          <a:lstStyle/>
          <a:p>
            <a:r>
              <a:rPr lang="en-US" sz="2000" b="1" dirty="0">
                <a:solidFill>
                  <a:schemeClr val="bg1"/>
                </a:solidFill>
                <a:latin typeface="Century Gothic" panose="020B0502020202020204" pitchFamily="34" charset="0"/>
                <a:cs typeface="Arial" panose="020B0604020202020204" pitchFamily="34" charset="0"/>
              </a:rPr>
              <a:t>MENTEE:</a:t>
            </a:r>
          </a:p>
          <a:p>
            <a:r>
              <a:rPr lang="en-US" sz="1800" dirty="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SULAIMAN</a:t>
            </a:r>
          </a:p>
        </p:txBody>
      </p:sp>
    </p:spTree>
    <p:extLst>
      <p:ext uri="{BB962C8B-B14F-4D97-AF65-F5344CB8AC3E}">
        <p14:creationId xmlns:p14="http://schemas.microsoft.com/office/powerpoint/2010/main" val="286280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76212" y="4850607"/>
            <a:ext cx="5084618" cy="6494085"/>
          </a:xfrm>
          <a:prstGeom prst="rect">
            <a:avLst/>
          </a:prstGeom>
          <a:solidFill>
            <a:schemeClr val="bg1">
              <a:alpha val="90000"/>
            </a:schemeClr>
          </a:solidFill>
        </p:spPr>
        <p:txBody>
          <a:bodyPr wrap="square" rtlCol="0">
            <a:spAutoFit/>
          </a:bodyPr>
          <a:lstStyle/>
          <a:p>
            <a:pPr algn="just"/>
            <a:r>
              <a:rPr lang="en-US" sz="1600"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600" dirty="0" err="1">
                <a:latin typeface="Century Gothic" panose="020B0502020202020204" pitchFamily="34" charset="0"/>
                <a:cs typeface="Arial" panose="020B0604020202020204" pitchFamily="34" charset="0"/>
              </a:rPr>
              <a:t>landuse</a:t>
            </a:r>
            <a:r>
              <a:rPr lang="en-US" sz="1600" dirty="0">
                <a:latin typeface="Century Gothic" panose="020B0502020202020204" pitchFamily="34" charset="0"/>
                <a:cs typeface="Arial" panose="020B0604020202020204" pitchFamily="34" charset="0"/>
              </a:rPr>
              <a:t>. 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600" dirty="0">
              <a:latin typeface="Century Gothic" panose="020B0502020202020204" pitchFamily="34" charset="0"/>
              <a:cs typeface="Arial" panose="020B0604020202020204" pitchFamily="34" charset="0"/>
            </a:endParaRPr>
          </a:p>
        </p:txBody>
      </p:sp>
      <p:sp>
        <p:nvSpPr>
          <p:cNvPr id="4" name="TextBox 3"/>
          <p:cNvSpPr txBox="1"/>
          <p:nvPr/>
        </p:nvSpPr>
        <p:spPr>
          <a:xfrm>
            <a:off x="5454202" y="4850607"/>
            <a:ext cx="5084618" cy="15850493"/>
          </a:xfrm>
          <a:prstGeom prst="rect">
            <a:avLst/>
          </a:prstGeom>
          <a:solidFill>
            <a:schemeClr val="bg1">
              <a:alpha val="90000"/>
            </a:schemeClr>
          </a:solidFill>
        </p:spPr>
        <p:txBody>
          <a:bodyPr wrap="square" rtlCol="0">
            <a:spAutoFit/>
          </a:bodyPr>
          <a:lstStyle/>
          <a:p>
            <a:pPr algn="just"/>
            <a:r>
              <a:rPr lang="en-US" sz="1600"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600" dirty="0" err="1">
                <a:latin typeface="Century Gothic" panose="020B0502020202020204" pitchFamily="34" charset="0"/>
                <a:cs typeface="Arial" panose="020B0604020202020204" pitchFamily="34" charset="0"/>
              </a:rPr>
              <a:t>landuse</a:t>
            </a:r>
            <a:r>
              <a:rPr lang="en-US" sz="1600" dirty="0">
                <a:latin typeface="Century Gothic" panose="020B0502020202020204" pitchFamily="34" charset="0"/>
                <a:cs typeface="Arial" panose="020B0604020202020204" pitchFamily="34" charset="0"/>
              </a:rPr>
              <a:t>. </a:t>
            </a:r>
          </a:p>
          <a:p>
            <a:pPr algn="just"/>
            <a:endParaRPr lang="en-US" sz="1600" dirty="0">
              <a:latin typeface="Century Gothic" panose="020B0502020202020204" pitchFamily="34" charset="0"/>
              <a:cs typeface="Arial" panose="020B0604020202020204" pitchFamily="34" charset="0"/>
            </a:endParaRPr>
          </a:p>
          <a:p>
            <a:pPr algn="just"/>
            <a:r>
              <a:rPr lang="en-US" sz="1600"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en-US" sz="1600" dirty="0">
              <a:latin typeface="Century Gothic" panose="020B0502020202020204" pitchFamily="34" charset="0"/>
              <a:cs typeface="Arial" panose="020B0604020202020204" pitchFamily="34" charset="0"/>
            </a:endParaRPr>
          </a:p>
          <a:p>
            <a:pPr algn="just"/>
            <a:r>
              <a:rPr lang="en-US" sz="1600"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en-US" sz="1600" dirty="0">
              <a:latin typeface="Century Gothic" panose="020B0502020202020204" pitchFamily="34" charset="0"/>
              <a:cs typeface="Arial" panose="020B0604020202020204" pitchFamily="34" charset="0"/>
            </a:endParaRPr>
          </a:p>
          <a:p>
            <a:pPr algn="just"/>
            <a:r>
              <a:rPr lang="en-US" sz="1600" dirty="0">
                <a:latin typeface="Century Gothic" panose="020B0502020202020204" pitchFamily="34" charset="0"/>
                <a:cs typeface="Arial" panose="020B0604020202020204" pitchFamily="34" charset="0"/>
              </a:rPr>
              <a:t>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p:txBody>
      </p:sp>
      <p:sp>
        <p:nvSpPr>
          <p:cNvPr id="5" name="TextBox 4"/>
          <p:cNvSpPr txBox="1"/>
          <p:nvPr/>
        </p:nvSpPr>
        <p:spPr>
          <a:xfrm>
            <a:off x="10797506" y="4850606"/>
            <a:ext cx="5084618" cy="6740307"/>
          </a:xfrm>
          <a:prstGeom prst="rect">
            <a:avLst/>
          </a:prstGeom>
          <a:solidFill>
            <a:schemeClr val="accent2">
              <a:lumMod val="20000"/>
              <a:lumOff val="80000"/>
              <a:alpha val="80000"/>
            </a:schemeClr>
          </a:solidFill>
        </p:spPr>
        <p:txBody>
          <a:bodyPr wrap="square" rtlCol="0">
            <a:spAutoFit/>
          </a:bodyPr>
          <a:lstStyle/>
          <a:p>
            <a:pPr algn="just"/>
            <a:r>
              <a:rPr lang="en-US" sz="1600"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600" dirty="0" err="1">
                <a:latin typeface="Century Gothic" panose="020B0502020202020204" pitchFamily="34" charset="0"/>
                <a:cs typeface="Arial" panose="020B0604020202020204" pitchFamily="34" charset="0"/>
              </a:rPr>
              <a:t>landuse</a:t>
            </a:r>
            <a:r>
              <a:rPr lang="en-US" sz="1600" dirty="0">
                <a:latin typeface="Century Gothic" panose="020B0502020202020204" pitchFamily="34" charset="0"/>
                <a:cs typeface="Arial" panose="020B0604020202020204" pitchFamily="34" charset="0"/>
              </a:rPr>
              <a:t>. </a:t>
            </a:r>
          </a:p>
          <a:p>
            <a:pPr algn="just"/>
            <a:endParaRPr lang="en-US" sz="1600" dirty="0">
              <a:latin typeface="Century Gothic" panose="020B0502020202020204" pitchFamily="34" charset="0"/>
              <a:cs typeface="Arial" panose="020B0604020202020204" pitchFamily="34" charset="0"/>
            </a:endParaRPr>
          </a:p>
          <a:p>
            <a:pPr algn="just"/>
            <a:r>
              <a:rPr lang="en-US" sz="1600"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600" dirty="0">
              <a:latin typeface="Century Gothic" panose="020B0502020202020204" pitchFamily="34" charset="0"/>
              <a:cs typeface="Arial" panose="020B0604020202020204" pitchFamily="34" charset="0"/>
            </a:endParaRPr>
          </a:p>
        </p:txBody>
      </p:sp>
      <p:sp>
        <p:nvSpPr>
          <p:cNvPr id="6" name="TextBox 5"/>
          <p:cNvSpPr txBox="1"/>
          <p:nvPr/>
        </p:nvSpPr>
        <p:spPr>
          <a:xfrm>
            <a:off x="16075496" y="4850606"/>
            <a:ext cx="5084618" cy="6740307"/>
          </a:xfrm>
          <a:prstGeom prst="rect">
            <a:avLst/>
          </a:prstGeom>
          <a:solidFill>
            <a:schemeClr val="accent2">
              <a:lumMod val="20000"/>
              <a:lumOff val="80000"/>
              <a:alpha val="80000"/>
            </a:schemeClr>
          </a:solidFill>
        </p:spPr>
        <p:txBody>
          <a:bodyPr wrap="square" rtlCol="0">
            <a:spAutoFit/>
          </a:bodyPr>
          <a:lstStyle/>
          <a:p>
            <a:pPr algn="just"/>
            <a:r>
              <a:rPr lang="en-US" sz="1600"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600" dirty="0" err="1">
                <a:latin typeface="Century Gothic" panose="020B0502020202020204" pitchFamily="34" charset="0"/>
                <a:cs typeface="Arial" panose="020B0604020202020204" pitchFamily="34" charset="0"/>
              </a:rPr>
              <a:t>landuse</a:t>
            </a:r>
            <a:r>
              <a:rPr lang="en-US" sz="1600" dirty="0">
                <a:latin typeface="Century Gothic" panose="020B0502020202020204" pitchFamily="34" charset="0"/>
                <a:cs typeface="Arial" panose="020B0604020202020204" pitchFamily="34" charset="0"/>
              </a:rPr>
              <a:t>. </a:t>
            </a:r>
          </a:p>
          <a:p>
            <a:pPr algn="just"/>
            <a:endParaRPr lang="en-US" sz="1600" dirty="0">
              <a:latin typeface="Century Gothic" panose="020B0502020202020204" pitchFamily="34" charset="0"/>
              <a:cs typeface="Arial" panose="020B0604020202020204" pitchFamily="34" charset="0"/>
            </a:endParaRPr>
          </a:p>
          <a:p>
            <a:pPr algn="just"/>
            <a:r>
              <a:rPr lang="en-US" sz="1600"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600" dirty="0" err="1">
                <a:latin typeface="Century Gothic" panose="020B0502020202020204" pitchFamily="34" charset="0"/>
                <a:cs typeface="Arial" panose="020B0604020202020204" pitchFamily="34" charset="0"/>
              </a:rPr>
              <a:t>rumah</a:t>
            </a:r>
            <a:r>
              <a:rPr lang="en-US" sz="1600" dirty="0">
                <a:latin typeface="Century Gothic" panose="020B0502020202020204" pitchFamily="34" charset="0"/>
                <a:cs typeface="Arial" panose="020B0604020202020204" pitchFamily="34" charset="0"/>
              </a:rPr>
              <a:t> </a:t>
            </a:r>
            <a:r>
              <a:rPr lang="en-US" sz="1600" dirty="0" err="1">
                <a:latin typeface="Century Gothic" panose="020B0502020202020204" pitchFamily="34" charset="0"/>
                <a:cs typeface="Arial" panose="020B0604020202020204" pitchFamily="34" charset="0"/>
              </a:rPr>
              <a:t>panggung</a:t>
            </a:r>
            <a:r>
              <a:rPr lang="en-US" sz="1600" dirty="0">
                <a:latin typeface="Century Gothic" panose="020B0502020202020204" pitchFamily="34" charset="0"/>
                <a:cs typeface="Arial" panose="020B0604020202020204" pitchFamily="34" charset="0"/>
              </a:rPr>
              <a:t>). However, in the future, it is necessary to set up </a:t>
            </a:r>
            <a:r>
              <a:rPr lang="en-US" sz="1600" dirty="0" err="1">
                <a:latin typeface="Century Gothic" panose="020B0502020202020204" pitchFamily="34" charset="0"/>
                <a:cs typeface="Arial" panose="020B0604020202020204" pitchFamily="34" charset="0"/>
              </a:rPr>
              <a:t>tIre</a:t>
            </a:r>
            <a:r>
              <a:rPr lang="en-US" sz="1600"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600" dirty="0">
              <a:latin typeface="Century Gothic" panose="020B0502020202020204" pitchFamily="34" charset="0"/>
              <a:cs typeface="Arial" panose="020B0604020202020204" pitchFamily="34" charset="0"/>
            </a:endParaRPr>
          </a:p>
        </p:txBody>
      </p:sp>
      <p:sp>
        <p:nvSpPr>
          <p:cNvPr id="7" name="TextBox 6"/>
          <p:cNvSpPr txBox="1"/>
          <p:nvPr/>
        </p:nvSpPr>
        <p:spPr>
          <a:xfrm>
            <a:off x="198432" y="22529007"/>
            <a:ext cx="5084618" cy="5090304"/>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a:t>
            </a:r>
          </a:p>
        </p:txBody>
      </p:sp>
      <p:sp>
        <p:nvSpPr>
          <p:cNvPr id="8" name="TextBox 7"/>
          <p:cNvSpPr txBox="1"/>
          <p:nvPr/>
        </p:nvSpPr>
        <p:spPr>
          <a:xfrm>
            <a:off x="5476422" y="22529006"/>
            <a:ext cx="5084618" cy="5090304"/>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3" y="11344692"/>
            <a:ext cx="5084618" cy="55102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784" y="17559738"/>
            <a:ext cx="5106082" cy="451662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402" y="15538092"/>
            <a:ext cx="10692000" cy="1224871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1802" y="19023806"/>
            <a:ext cx="9601200" cy="528281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2402" y="10597418"/>
            <a:ext cx="5346000" cy="6124357"/>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98" y="15876650"/>
            <a:ext cx="5346000" cy="6124357"/>
          </a:xfrm>
          <a:prstGeom prst="rect">
            <a:avLst/>
          </a:prstGeom>
        </p:spPr>
      </p:pic>
      <p:sp>
        <p:nvSpPr>
          <p:cNvPr id="2" name="TextBox 1">
            <a:extLst>
              <a:ext uri="{FF2B5EF4-FFF2-40B4-BE49-F238E27FC236}">
                <a16:creationId xmlns:a16="http://schemas.microsoft.com/office/drawing/2014/main" id="{A0984541-397D-CC43-3580-61F104166544}"/>
              </a:ext>
            </a:extLst>
          </p:cNvPr>
          <p:cNvSpPr txBox="1"/>
          <p:nvPr/>
        </p:nvSpPr>
        <p:spPr>
          <a:xfrm rot="18900000">
            <a:off x="-1042078" y="12752718"/>
            <a:ext cx="22722887" cy="6247864"/>
          </a:xfrm>
          <a:prstGeom prst="rect">
            <a:avLst/>
          </a:prstGeom>
          <a:noFill/>
        </p:spPr>
        <p:txBody>
          <a:bodyPr wrap="none" rtlCol="0">
            <a:spAutoFit/>
          </a:bodyPr>
          <a:lstStyle/>
          <a:p>
            <a:r>
              <a:rPr lang="en-US" sz="40000" dirty="0">
                <a:latin typeface="Century Gothic" panose="020B0502020202020204" pitchFamily="34" charset="0"/>
              </a:rPr>
              <a:t>EXAMPLE</a:t>
            </a:r>
            <a:endParaRPr lang="en-MY" sz="40000" dirty="0">
              <a:latin typeface="Century Gothic" panose="020B0502020202020204" pitchFamily="34" charset="0"/>
            </a:endParaRPr>
          </a:p>
        </p:txBody>
      </p:sp>
      <p:sp>
        <p:nvSpPr>
          <p:cNvPr id="9" name="Flowchart: Off-page Connector 8">
            <a:extLst>
              <a:ext uri="{FF2B5EF4-FFF2-40B4-BE49-F238E27FC236}">
                <a16:creationId xmlns:a16="http://schemas.microsoft.com/office/drawing/2014/main" id="{AFEAD549-1A2C-E0C2-D6C8-3802C935E986}"/>
              </a:ext>
            </a:extLst>
          </p:cNvPr>
          <p:cNvSpPr/>
          <p:nvPr/>
        </p:nvSpPr>
        <p:spPr>
          <a:xfrm flipV="1">
            <a:off x="-204788" y="2486316"/>
            <a:ext cx="21793199" cy="1526089"/>
          </a:xfrm>
          <a:prstGeom prst="flowChartOffpageConnector">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0" name="TextBox 9">
            <a:extLst>
              <a:ext uri="{FF2B5EF4-FFF2-40B4-BE49-F238E27FC236}">
                <a16:creationId xmlns:a16="http://schemas.microsoft.com/office/drawing/2014/main" id="{D50BC0F9-C60D-5DC3-C03E-FE579A4B68FB}"/>
              </a:ext>
            </a:extLst>
          </p:cNvPr>
          <p:cNvSpPr txBox="1"/>
          <p:nvPr/>
        </p:nvSpPr>
        <p:spPr>
          <a:xfrm>
            <a:off x="5325384" y="202406"/>
            <a:ext cx="10714619" cy="3662454"/>
          </a:xfrm>
          <a:prstGeom prst="rect">
            <a:avLst/>
          </a:prstGeom>
          <a:noFill/>
        </p:spPr>
        <p:txBody>
          <a:bodyPr wrap="none" lIns="91354" tIns="45677" rIns="91354" bIns="45677" rtlCol="0">
            <a:spAutoFit/>
          </a:bodyPr>
          <a:lstStyle/>
          <a:p>
            <a:pPr algn="ctr"/>
            <a:r>
              <a:rPr lang="en-US" sz="3400" dirty="0" err="1">
                <a:solidFill>
                  <a:srgbClr val="3A489D"/>
                </a:solidFill>
                <a:latin typeface="Arial Rounded MT Bold" panose="020F0704030504030204" pitchFamily="34" charset="0"/>
              </a:rPr>
              <a:t>Memacu</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Keunggulan</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Jati</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Diri</a:t>
            </a:r>
            <a:endParaRPr lang="en-US" sz="3400" dirty="0">
              <a:solidFill>
                <a:srgbClr val="3A489D"/>
              </a:solidFill>
              <a:latin typeface="Arial Rounded MT Bold" panose="020F0704030504030204" pitchFamily="34" charset="0"/>
            </a:endParaRPr>
          </a:p>
          <a:p>
            <a:pPr algn="ctr"/>
            <a:r>
              <a:rPr lang="en-US" sz="3400" dirty="0" err="1">
                <a:solidFill>
                  <a:srgbClr val="3A489D"/>
                </a:solidFill>
                <a:latin typeface="Arial Rounded MT Bold" panose="020F0704030504030204" pitchFamily="34" charset="0"/>
              </a:rPr>
              <a:t>Kepimpinan</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Menerusi</a:t>
            </a:r>
            <a:r>
              <a:rPr lang="en-US" sz="3400" dirty="0">
                <a:solidFill>
                  <a:srgbClr val="3A489D"/>
                </a:solidFill>
                <a:latin typeface="Arial Rounded MT Bold" panose="020F0704030504030204" pitchFamily="34" charset="0"/>
              </a:rPr>
              <a:t> </a:t>
            </a:r>
            <a:r>
              <a:rPr lang="en-US" sz="3400" dirty="0" err="1">
                <a:solidFill>
                  <a:srgbClr val="3A489D"/>
                </a:solidFill>
                <a:latin typeface="Arial Rounded MT Bold" panose="020F0704030504030204" pitchFamily="34" charset="0"/>
              </a:rPr>
              <a:t>Pendekatan</a:t>
            </a:r>
            <a:endParaRPr lang="en-US" sz="3400" dirty="0">
              <a:solidFill>
                <a:srgbClr val="3A489D"/>
              </a:solidFill>
              <a:latin typeface="Arial Rounded MT Bold" panose="020F0704030504030204" pitchFamily="34" charset="0"/>
            </a:endParaRPr>
          </a:p>
          <a:p>
            <a:pPr algn="ctr"/>
            <a:r>
              <a:rPr lang="en-US" sz="3200" dirty="0">
                <a:solidFill>
                  <a:srgbClr val="3A489D"/>
                </a:solidFill>
                <a:latin typeface="Arial Rounded MT Bold" panose="020F0704030504030204" pitchFamily="34" charset="0"/>
              </a:rPr>
              <a:t>“Diversified Mastery Experiential  Learning </a:t>
            </a:r>
            <a:br>
              <a:rPr lang="en-US" sz="3200" dirty="0">
                <a:solidFill>
                  <a:srgbClr val="3A489D"/>
                </a:solidFill>
                <a:latin typeface="Arial Rounded MT Bold" panose="020F0704030504030204" pitchFamily="34" charset="0"/>
              </a:rPr>
            </a:br>
            <a:r>
              <a:rPr lang="en-US" sz="3200" dirty="0" err="1">
                <a:solidFill>
                  <a:srgbClr val="3A489D"/>
                </a:solidFill>
                <a:latin typeface="Arial Rounded MT Bold" panose="020F0704030504030204" pitchFamily="34" charset="0"/>
              </a:rPr>
              <a:t>Merentas</a:t>
            </a:r>
            <a:r>
              <a:rPr lang="en-US" sz="3200" dirty="0">
                <a:solidFill>
                  <a:srgbClr val="3A489D"/>
                </a:solidFill>
                <a:latin typeface="Arial Rounded MT Bold" panose="020F0704030504030204" pitchFamily="34" charset="0"/>
              </a:rPr>
              <a:t> </a:t>
            </a:r>
            <a:r>
              <a:rPr lang="en-US" sz="3200" dirty="0" err="1">
                <a:solidFill>
                  <a:srgbClr val="3A489D"/>
                </a:solidFill>
                <a:latin typeface="Arial Rounded MT Bold" panose="020F0704030504030204" pitchFamily="34" charset="0"/>
              </a:rPr>
              <a:t>Kurikulum</a:t>
            </a:r>
            <a:r>
              <a:rPr lang="en-US" sz="3200" dirty="0">
                <a:solidFill>
                  <a:srgbClr val="3A489D"/>
                </a:solidFill>
                <a:latin typeface="Arial Rounded MT Bold" panose="020F0704030504030204" pitchFamily="34" charset="0"/>
              </a:rPr>
              <a:t> (</a:t>
            </a:r>
            <a:r>
              <a:rPr lang="en-US" sz="3200" dirty="0" err="1">
                <a:solidFill>
                  <a:srgbClr val="3A489D"/>
                </a:solidFill>
                <a:latin typeface="Arial Rounded MT Bold" panose="020F0704030504030204" pitchFamily="34" charset="0"/>
              </a:rPr>
              <a:t>DMeXL</a:t>
            </a:r>
            <a:r>
              <a:rPr lang="en-US" sz="3200" dirty="0">
                <a:solidFill>
                  <a:srgbClr val="3A489D"/>
                </a:solidFill>
                <a:latin typeface="Arial Rounded MT Bold" panose="020F0704030504030204" pitchFamily="34" charset="0"/>
              </a:rPr>
              <a:t>)”</a:t>
            </a:r>
          </a:p>
          <a:p>
            <a:pPr algn="ctr"/>
            <a:endParaRPr lang="en-US" sz="2000" dirty="0">
              <a:solidFill>
                <a:srgbClr val="002060"/>
              </a:solidFill>
              <a:latin typeface="Century Gothic" panose="020B0502020202020204" pitchFamily="34" charset="0"/>
            </a:endParaRPr>
          </a:p>
          <a:p>
            <a:pPr algn="ctr"/>
            <a:endParaRPr lang="en-US" sz="2000" dirty="0">
              <a:latin typeface="Century Gothic" panose="020B0502020202020204" pitchFamily="34" charset="0"/>
            </a:endParaRPr>
          </a:p>
          <a:p>
            <a:pPr algn="ctr"/>
            <a:r>
              <a:rPr lang="en-US" sz="2000" dirty="0" err="1">
                <a:latin typeface="Century Gothic" panose="020B0502020202020204" pitchFamily="34" charset="0"/>
              </a:rPr>
              <a:t>Rorlinda</a:t>
            </a:r>
            <a:r>
              <a:rPr lang="en-US" sz="2000" dirty="0">
                <a:latin typeface="Century Gothic" panose="020B0502020202020204" pitchFamily="34" charset="0"/>
              </a:rPr>
              <a:t> Yusof, </a:t>
            </a:r>
            <a:r>
              <a:rPr lang="en-US" sz="2000" dirty="0" err="1">
                <a:latin typeface="Century Gothic" panose="020B0502020202020204" pitchFamily="34" charset="0"/>
              </a:rPr>
              <a:t>Afifah</a:t>
            </a:r>
            <a:r>
              <a:rPr lang="en-US" sz="2000" dirty="0">
                <a:latin typeface="Century Gothic" panose="020B0502020202020204" pitchFamily="34" charset="0"/>
              </a:rPr>
              <a:t> Mohd </a:t>
            </a:r>
            <a:r>
              <a:rPr lang="en-US" sz="2000" dirty="0" err="1">
                <a:latin typeface="Century Gothic" panose="020B0502020202020204" pitchFamily="34" charset="0"/>
              </a:rPr>
              <a:t>Radzi</a:t>
            </a:r>
            <a:r>
              <a:rPr lang="en-US" sz="2000" dirty="0">
                <a:latin typeface="Century Gothic" panose="020B0502020202020204" pitchFamily="34" charset="0"/>
              </a:rPr>
              <a:t>, Siti Noor Diana Mohd </a:t>
            </a:r>
            <a:r>
              <a:rPr lang="en-US" sz="2000" dirty="0" err="1">
                <a:latin typeface="Century Gothic" panose="020B0502020202020204" pitchFamily="34" charset="0"/>
              </a:rPr>
              <a:t>Kamaruddin</a:t>
            </a:r>
            <a:r>
              <a:rPr lang="en-US" sz="2000" dirty="0">
                <a:latin typeface="Century Gothic" panose="020B0502020202020204" pitchFamily="34" charset="0"/>
              </a:rPr>
              <a:t>, </a:t>
            </a:r>
          </a:p>
          <a:p>
            <a:pPr algn="ctr"/>
            <a:r>
              <a:rPr lang="en-US" sz="2000" dirty="0" err="1">
                <a:latin typeface="Century Gothic" panose="020B0502020202020204" pitchFamily="34" charset="0"/>
              </a:rPr>
              <a:t>Roslina</a:t>
            </a:r>
            <a:r>
              <a:rPr lang="en-US" sz="2000" dirty="0">
                <a:latin typeface="Century Gothic" panose="020B0502020202020204" pitchFamily="34" charset="0"/>
              </a:rPr>
              <a:t> Ahmad Faisal, </a:t>
            </a:r>
            <a:r>
              <a:rPr lang="en-US" sz="2000" dirty="0" err="1">
                <a:latin typeface="Century Gothic" panose="020B0502020202020204" pitchFamily="34" charset="0"/>
              </a:rPr>
              <a:t>Kamarul</a:t>
            </a:r>
            <a:r>
              <a:rPr lang="en-US" sz="2000" dirty="0">
                <a:latin typeface="Century Gothic" panose="020B0502020202020204" pitchFamily="34" charset="0"/>
              </a:rPr>
              <a:t> Zaman </a:t>
            </a:r>
            <a:r>
              <a:rPr lang="en-US" sz="2000" dirty="0" err="1">
                <a:latin typeface="Century Gothic" panose="020B0502020202020204" pitchFamily="34" charset="0"/>
              </a:rPr>
              <a:t>Hamzah</a:t>
            </a:r>
            <a:r>
              <a:rPr lang="en-US" sz="2000" dirty="0">
                <a:latin typeface="Century Gothic" panose="020B0502020202020204" pitchFamily="34" charset="0"/>
              </a:rPr>
              <a:t>, Md. </a:t>
            </a:r>
            <a:r>
              <a:rPr lang="en-US" sz="2000" dirty="0" err="1">
                <a:latin typeface="Century Gothic" panose="020B0502020202020204" pitchFamily="34" charset="0"/>
              </a:rPr>
              <a:t>Jais</a:t>
            </a:r>
            <a:r>
              <a:rPr lang="en-US" sz="2000" dirty="0">
                <a:latin typeface="Century Gothic" panose="020B0502020202020204" pitchFamily="34" charset="0"/>
              </a:rPr>
              <a:t> Ismail, </a:t>
            </a:r>
            <a:r>
              <a:rPr lang="en-US" sz="2000" dirty="0" err="1">
                <a:latin typeface="Century Gothic" panose="020B0502020202020204" pitchFamily="34" charset="0"/>
              </a:rPr>
              <a:t>Mohd</a:t>
            </a:r>
            <a:r>
              <a:rPr lang="en-US" sz="2000" dirty="0">
                <a:latin typeface="Century Gothic" panose="020B0502020202020204" pitchFamily="34" charset="0"/>
              </a:rPr>
              <a:t> </a:t>
            </a:r>
            <a:r>
              <a:rPr lang="en-US" sz="2000" dirty="0" err="1">
                <a:latin typeface="Century Gothic" panose="020B0502020202020204" pitchFamily="34" charset="0"/>
              </a:rPr>
              <a:t>Shafiz</a:t>
            </a:r>
            <a:r>
              <a:rPr lang="en-US" sz="2000" dirty="0">
                <a:latin typeface="Century Gothic" panose="020B0502020202020204" pitchFamily="34" charset="0"/>
              </a:rPr>
              <a:t> </a:t>
            </a:r>
            <a:r>
              <a:rPr lang="en-US" sz="2000" dirty="0" err="1">
                <a:latin typeface="Century Gothic" panose="020B0502020202020204" pitchFamily="34" charset="0"/>
              </a:rPr>
              <a:t>Md</a:t>
            </a:r>
            <a:r>
              <a:rPr lang="en-US" sz="2000" dirty="0">
                <a:latin typeface="Century Gothic" panose="020B0502020202020204" pitchFamily="34" charset="0"/>
              </a:rPr>
              <a:t> Shah</a:t>
            </a:r>
          </a:p>
          <a:p>
            <a:pPr algn="ctr"/>
            <a:r>
              <a:rPr lang="en-US" sz="2000" b="1" dirty="0">
                <a:latin typeface="Century Gothic" panose="020B0502020202020204" pitchFamily="34" charset="0"/>
              </a:rPr>
              <a:t>Pusat </a:t>
            </a:r>
            <a:r>
              <a:rPr lang="en-US" sz="2000" b="1" dirty="0" err="1">
                <a:latin typeface="Century Gothic" panose="020B0502020202020204" pitchFamily="34" charset="0"/>
              </a:rPr>
              <a:t>PERMATA@Pintar</a:t>
            </a:r>
            <a:r>
              <a:rPr lang="en-US" sz="2000" b="1" dirty="0">
                <a:latin typeface="Century Gothic" panose="020B0502020202020204" pitchFamily="34" charset="0"/>
              </a:rPr>
              <a:t> Negara, </a:t>
            </a:r>
            <a:r>
              <a:rPr lang="en-US" sz="2000" b="1" dirty="0" err="1">
                <a:latin typeface="Century Gothic" panose="020B0502020202020204" pitchFamily="34" charset="0"/>
              </a:rPr>
              <a:t>Universiti</a:t>
            </a:r>
            <a:r>
              <a:rPr lang="en-US" sz="2000" b="1" dirty="0">
                <a:latin typeface="Century Gothic" panose="020B0502020202020204" pitchFamily="34" charset="0"/>
              </a:rPr>
              <a:t> </a:t>
            </a:r>
            <a:r>
              <a:rPr lang="en-US" sz="2000" b="1" dirty="0" err="1">
                <a:latin typeface="Century Gothic" panose="020B0502020202020204" pitchFamily="34" charset="0"/>
              </a:rPr>
              <a:t>Kebangsaan</a:t>
            </a:r>
            <a:r>
              <a:rPr lang="en-US" sz="2000" b="1" dirty="0">
                <a:latin typeface="Century Gothic" panose="020B0502020202020204" pitchFamily="34" charset="0"/>
              </a:rPr>
              <a:t> Malaysia</a:t>
            </a:r>
          </a:p>
        </p:txBody>
      </p:sp>
      <p:sp>
        <p:nvSpPr>
          <p:cNvPr id="16" name="Rectangle 15">
            <a:extLst>
              <a:ext uri="{FF2B5EF4-FFF2-40B4-BE49-F238E27FC236}">
                <a16:creationId xmlns:a16="http://schemas.microsoft.com/office/drawing/2014/main" id="{3A47515D-DBAF-C4DA-8BAD-F0DDEEC3BF8A}"/>
              </a:ext>
            </a:extLst>
          </p:cNvPr>
          <p:cNvSpPr/>
          <p:nvPr/>
        </p:nvSpPr>
        <p:spPr>
          <a:xfrm>
            <a:off x="10827294" y="28091455"/>
            <a:ext cx="2226718" cy="1600351"/>
          </a:xfrm>
          <a:prstGeom prst="rect">
            <a:avLst/>
          </a:prstGeom>
        </p:spPr>
        <p:txBody>
          <a:bodyPr wrap="none" lIns="91354" tIns="45677" rIns="91354" bIns="45677">
            <a:spAutoFit/>
          </a:bodyPr>
          <a:lstStyle/>
          <a:p>
            <a:r>
              <a:rPr lang="en-US" sz="2000" b="1" dirty="0">
                <a:solidFill>
                  <a:schemeClr val="bg1"/>
                </a:solidFill>
                <a:latin typeface="Century Gothic" panose="020B0502020202020204" pitchFamily="34" charset="0"/>
                <a:cs typeface="Arial" panose="020B0604020202020204" pitchFamily="34" charset="0"/>
              </a:rPr>
              <a:t>SUPERVISOR:</a:t>
            </a:r>
          </a:p>
          <a:p>
            <a:r>
              <a:rPr lang="en-US" sz="2000" dirty="0">
                <a:solidFill>
                  <a:schemeClr val="bg1"/>
                </a:solidFill>
                <a:latin typeface="Century Gothic" panose="020B0502020202020204" pitchFamily="34" charset="0"/>
                <a:cs typeface="Arial" panose="020B0604020202020204" pitchFamily="34" charset="0"/>
              </a:rPr>
              <a:t>MIMI ADIRA</a:t>
            </a:r>
          </a:p>
          <a:p>
            <a:endParaRPr lang="en-US" sz="2000" b="1" dirty="0">
              <a:solidFill>
                <a:schemeClr val="bg1"/>
              </a:solidFill>
              <a:latin typeface="Century Gothic" panose="020B0502020202020204" pitchFamily="34" charset="0"/>
              <a:cs typeface="Arial" panose="020B0604020202020204" pitchFamily="34" charset="0"/>
            </a:endParaRPr>
          </a:p>
          <a:p>
            <a:r>
              <a:rPr lang="en-US" sz="2000" b="1" dirty="0">
                <a:solidFill>
                  <a:schemeClr val="bg1"/>
                </a:solidFill>
                <a:latin typeface="Century Gothic" panose="020B0502020202020204" pitchFamily="34" charset="0"/>
                <a:cs typeface="Arial" panose="020B0604020202020204" pitchFamily="34" charset="0"/>
              </a:rPr>
              <a:t>MENTOR (if any):</a:t>
            </a:r>
          </a:p>
          <a:p>
            <a:r>
              <a:rPr lang="en-US" sz="1800" dirty="0">
                <a:solidFill>
                  <a:schemeClr val="bg1"/>
                </a:solidFill>
                <a:latin typeface="Century Gothic" panose="020B0502020202020204" pitchFamily="34" charset="0"/>
                <a:cs typeface="Arial" panose="020B0604020202020204" pitchFamily="34" charset="0"/>
              </a:rPr>
              <a:t>MIMI ADIRA</a:t>
            </a:r>
          </a:p>
        </p:txBody>
      </p:sp>
      <p:sp>
        <p:nvSpPr>
          <p:cNvPr id="17" name="Rectangle 16">
            <a:extLst>
              <a:ext uri="{FF2B5EF4-FFF2-40B4-BE49-F238E27FC236}">
                <a16:creationId xmlns:a16="http://schemas.microsoft.com/office/drawing/2014/main" id="{03F9E595-757B-4963-8439-3EA4D176951F}"/>
              </a:ext>
            </a:extLst>
          </p:cNvPr>
          <p:cNvSpPr/>
          <p:nvPr/>
        </p:nvSpPr>
        <p:spPr>
          <a:xfrm>
            <a:off x="15529711" y="28155987"/>
            <a:ext cx="2858301" cy="1231019"/>
          </a:xfrm>
          <a:prstGeom prst="rect">
            <a:avLst/>
          </a:prstGeom>
        </p:spPr>
        <p:txBody>
          <a:bodyPr wrap="none" lIns="91354" tIns="45677" rIns="91354" bIns="45677">
            <a:spAutoFit/>
          </a:bodyPr>
          <a:lstStyle/>
          <a:p>
            <a:r>
              <a:rPr lang="en-US" sz="2000" b="1" dirty="0">
                <a:solidFill>
                  <a:schemeClr val="bg1"/>
                </a:solidFill>
                <a:latin typeface="Century Gothic" panose="020B0502020202020204" pitchFamily="34" charset="0"/>
                <a:cs typeface="Arial" panose="020B0604020202020204" pitchFamily="34" charset="0"/>
              </a:rPr>
              <a:t>MENTEE:</a:t>
            </a:r>
          </a:p>
          <a:p>
            <a:r>
              <a:rPr lang="en-US" sz="1800" dirty="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SULAIMAN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1656</Words>
  <Application>Microsoft Office PowerPoint</Application>
  <PresentationFormat>Custom</PresentationFormat>
  <Paragraphs>57</Paragraphs>
  <Slides>2</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pppn13</dc:creator>
  <cp:lastModifiedBy>MOHD SHAFIZ BIN MD SHAH</cp:lastModifiedBy>
  <cp:revision>150</cp:revision>
  <dcterms:created xsi:type="dcterms:W3CDTF">2012-09-14T03:13:14Z</dcterms:created>
  <dcterms:modified xsi:type="dcterms:W3CDTF">2024-11-05T15:06:43Z</dcterms:modified>
</cp:coreProperties>
</file>