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30276800" cx="21374100"/>
  <p:notesSz cx="6858000" cy="9144000"/>
  <p:embeddedFontLst>
    <p:embeddedFont>
      <p:font typeface="Arimo"/>
      <p:bold r:id="rId7"/>
      <p:boldItalic r:id="rId8"/>
    </p:embeddedFont>
    <p:embeddedFont>
      <p:font typeface="Poppins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13" roundtripDataSignature="AMtx7mjymmyHo3Uj/WpiHR/Ps3kK9pjw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oppins-italic.fntdata"/><Relationship Id="rId10" Type="http://schemas.openxmlformats.org/officeDocument/2006/relationships/font" Target="fonts/Poppins-bold.fntdata"/><Relationship Id="rId13" Type="http://customschemas.google.com/relationships/presentationmetadata" Target="metadata"/><Relationship Id="rId12" Type="http://schemas.openxmlformats.org/officeDocument/2006/relationships/font" Target="fonts/Poppins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Poppi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Arimo-bold.fntdata"/><Relationship Id="rId8" Type="http://schemas.openxmlformats.org/officeDocument/2006/relationships/font" Target="fonts/Arimo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"/>
          <p:cNvGrpSpPr/>
          <p:nvPr/>
        </p:nvGrpSpPr>
        <p:grpSpPr>
          <a:xfrm>
            <a:off x="335452" y="924714"/>
            <a:ext cx="20738123" cy="3324634"/>
            <a:chOff x="0" y="0"/>
            <a:chExt cx="22721878" cy="3642660"/>
          </a:xfrm>
        </p:grpSpPr>
        <p:sp>
          <p:nvSpPr>
            <p:cNvPr id="85" name="Google Shape;85;p1"/>
            <p:cNvSpPr/>
            <p:nvPr/>
          </p:nvSpPr>
          <p:spPr>
            <a:xfrm>
              <a:off x="72390" y="72390"/>
              <a:ext cx="22577099" cy="3497880"/>
            </a:xfrm>
            <a:custGeom>
              <a:rect b="b" l="l" r="r" t="t"/>
              <a:pathLst>
                <a:path extrusionOk="0" h="3497880" w="22577099">
                  <a:moveTo>
                    <a:pt x="0" y="0"/>
                  </a:moveTo>
                  <a:lnTo>
                    <a:pt x="22577099" y="0"/>
                  </a:lnTo>
                  <a:lnTo>
                    <a:pt x="22577099" y="3497880"/>
                  </a:lnTo>
                  <a:lnTo>
                    <a:pt x="0" y="3497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5F497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0" y="0"/>
              <a:ext cx="22721878" cy="3642660"/>
            </a:xfrm>
            <a:custGeom>
              <a:rect b="b" l="l" r="r" t="t"/>
              <a:pathLst>
                <a:path extrusionOk="0" h="3642660" w="22721878">
                  <a:moveTo>
                    <a:pt x="22577098" y="3497880"/>
                  </a:moveTo>
                  <a:lnTo>
                    <a:pt x="22721878" y="3497880"/>
                  </a:lnTo>
                  <a:lnTo>
                    <a:pt x="22721878" y="3642660"/>
                  </a:lnTo>
                  <a:lnTo>
                    <a:pt x="22577098" y="3642660"/>
                  </a:lnTo>
                  <a:lnTo>
                    <a:pt x="22577098" y="349788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497880"/>
                  </a:lnTo>
                  <a:lnTo>
                    <a:pt x="0" y="3497880"/>
                  </a:lnTo>
                  <a:lnTo>
                    <a:pt x="0" y="144780"/>
                  </a:lnTo>
                  <a:close/>
                  <a:moveTo>
                    <a:pt x="0" y="3497880"/>
                  </a:moveTo>
                  <a:lnTo>
                    <a:pt x="144780" y="3497880"/>
                  </a:lnTo>
                  <a:lnTo>
                    <a:pt x="144780" y="3642660"/>
                  </a:lnTo>
                  <a:lnTo>
                    <a:pt x="0" y="3642660"/>
                  </a:lnTo>
                  <a:lnTo>
                    <a:pt x="0" y="3497880"/>
                  </a:lnTo>
                  <a:close/>
                  <a:moveTo>
                    <a:pt x="22577098" y="144780"/>
                  </a:moveTo>
                  <a:lnTo>
                    <a:pt x="22721878" y="144780"/>
                  </a:lnTo>
                  <a:lnTo>
                    <a:pt x="22721878" y="3497880"/>
                  </a:lnTo>
                  <a:lnTo>
                    <a:pt x="22577098" y="3497880"/>
                  </a:lnTo>
                  <a:lnTo>
                    <a:pt x="22577098" y="144780"/>
                  </a:lnTo>
                  <a:close/>
                  <a:moveTo>
                    <a:pt x="144780" y="3497880"/>
                  </a:moveTo>
                  <a:lnTo>
                    <a:pt x="22577098" y="3497880"/>
                  </a:lnTo>
                  <a:lnTo>
                    <a:pt x="22577098" y="3642660"/>
                  </a:lnTo>
                  <a:lnTo>
                    <a:pt x="144780" y="3642660"/>
                  </a:lnTo>
                  <a:lnTo>
                    <a:pt x="144780" y="3497880"/>
                  </a:lnTo>
                  <a:close/>
                  <a:moveTo>
                    <a:pt x="22577098" y="0"/>
                  </a:moveTo>
                  <a:lnTo>
                    <a:pt x="22721878" y="0"/>
                  </a:lnTo>
                  <a:lnTo>
                    <a:pt x="22721878" y="144780"/>
                  </a:lnTo>
                  <a:lnTo>
                    <a:pt x="22577098" y="144780"/>
                  </a:lnTo>
                  <a:lnTo>
                    <a:pt x="2257709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2577098" y="0"/>
                  </a:lnTo>
                  <a:lnTo>
                    <a:pt x="2257709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5F497A"/>
            </a:solidFill>
            <a:ln cap="flat" cmpd="sng" w="9525">
              <a:solidFill>
                <a:srgbClr val="5F497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7" name="Google Shape;87;p1"/>
          <p:cNvSpPr txBox="1"/>
          <p:nvPr/>
        </p:nvSpPr>
        <p:spPr>
          <a:xfrm>
            <a:off x="1344250" y="4907399"/>
            <a:ext cx="3121059" cy="6651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5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915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Abstract</a:t>
            </a:r>
            <a:endParaRPr/>
          </a:p>
        </p:txBody>
      </p:sp>
      <p:sp>
        <p:nvSpPr>
          <p:cNvPr id="88" name="Google Shape;88;p1"/>
          <p:cNvSpPr txBox="1"/>
          <p:nvPr/>
        </p:nvSpPr>
        <p:spPr>
          <a:xfrm>
            <a:off x="14688567" y="9444172"/>
            <a:ext cx="4672210" cy="6651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5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915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Introduction</a:t>
            </a:r>
            <a:endParaRPr/>
          </a:p>
        </p:txBody>
      </p:sp>
      <p:sp>
        <p:nvSpPr>
          <p:cNvPr id="89" name="Google Shape;89;p1"/>
          <p:cNvSpPr/>
          <p:nvPr/>
        </p:nvSpPr>
        <p:spPr>
          <a:xfrm flipH="1">
            <a:off x="23886280" y="14909801"/>
            <a:ext cx="211987" cy="4914938"/>
          </a:xfrm>
          <a:custGeom>
            <a:rect b="b" l="l" r="r" t="t"/>
            <a:pathLst>
              <a:path extrusionOk="0" h="1704661" w="1838819">
                <a:moveTo>
                  <a:pt x="0" y="0"/>
                </a:moveTo>
                <a:lnTo>
                  <a:pt x="1838819" y="0"/>
                </a:lnTo>
                <a:lnTo>
                  <a:pt x="1838819" y="1704661"/>
                </a:lnTo>
                <a:lnTo>
                  <a:pt x="0" y="1704661"/>
                </a:lnTo>
                <a:close/>
              </a:path>
            </a:pathLst>
          </a:custGeom>
          <a:solidFill>
            <a:srgbClr val="F6F6E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0" name="Google Shape;90;p1"/>
          <p:cNvGrpSpPr/>
          <p:nvPr/>
        </p:nvGrpSpPr>
        <p:grpSpPr>
          <a:xfrm>
            <a:off x="328276" y="4394987"/>
            <a:ext cx="10818651" cy="22965511"/>
            <a:chOff x="0" y="0"/>
            <a:chExt cx="11275946" cy="22101944"/>
          </a:xfrm>
        </p:grpSpPr>
        <p:sp>
          <p:nvSpPr>
            <p:cNvPr id="91" name="Google Shape;91;p1"/>
            <p:cNvSpPr/>
            <p:nvPr/>
          </p:nvSpPr>
          <p:spPr>
            <a:xfrm>
              <a:off x="72390" y="72390"/>
              <a:ext cx="11131166" cy="21957163"/>
            </a:xfrm>
            <a:custGeom>
              <a:rect b="b" l="l" r="r" t="t"/>
              <a:pathLst>
                <a:path extrusionOk="0" h="21957163" w="11131166">
                  <a:moveTo>
                    <a:pt x="0" y="0"/>
                  </a:moveTo>
                  <a:lnTo>
                    <a:pt x="11131166" y="0"/>
                  </a:lnTo>
                  <a:lnTo>
                    <a:pt x="11131166" y="21957163"/>
                  </a:lnTo>
                  <a:lnTo>
                    <a:pt x="0" y="21957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0" y="0"/>
              <a:ext cx="11275946" cy="22101944"/>
            </a:xfrm>
            <a:custGeom>
              <a:rect b="b" l="l" r="r" t="t"/>
              <a:pathLst>
                <a:path extrusionOk="0" h="22101944" w="11275946">
                  <a:moveTo>
                    <a:pt x="11131166" y="21957164"/>
                  </a:moveTo>
                  <a:lnTo>
                    <a:pt x="11275946" y="21957164"/>
                  </a:lnTo>
                  <a:lnTo>
                    <a:pt x="11275946" y="22101944"/>
                  </a:lnTo>
                  <a:lnTo>
                    <a:pt x="11131166" y="22101944"/>
                  </a:lnTo>
                  <a:lnTo>
                    <a:pt x="11131166" y="2195716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1957164"/>
                  </a:lnTo>
                  <a:lnTo>
                    <a:pt x="0" y="21957164"/>
                  </a:lnTo>
                  <a:lnTo>
                    <a:pt x="0" y="144780"/>
                  </a:lnTo>
                  <a:close/>
                  <a:moveTo>
                    <a:pt x="0" y="21957164"/>
                  </a:moveTo>
                  <a:lnTo>
                    <a:pt x="144780" y="21957164"/>
                  </a:lnTo>
                  <a:lnTo>
                    <a:pt x="144780" y="22101944"/>
                  </a:lnTo>
                  <a:lnTo>
                    <a:pt x="0" y="22101944"/>
                  </a:lnTo>
                  <a:lnTo>
                    <a:pt x="0" y="21957164"/>
                  </a:lnTo>
                  <a:close/>
                  <a:moveTo>
                    <a:pt x="11131166" y="144780"/>
                  </a:moveTo>
                  <a:lnTo>
                    <a:pt x="11275946" y="144780"/>
                  </a:lnTo>
                  <a:lnTo>
                    <a:pt x="11275946" y="21957164"/>
                  </a:lnTo>
                  <a:lnTo>
                    <a:pt x="11131166" y="21957164"/>
                  </a:lnTo>
                  <a:lnTo>
                    <a:pt x="11131166" y="144780"/>
                  </a:lnTo>
                  <a:close/>
                  <a:moveTo>
                    <a:pt x="144780" y="21957164"/>
                  </a:moveTo>
                  <a:lnTo>
                    <a:pt x="11131166" y="21957164"/>
                  </a:lnTo>
                  <a:lnTo>
                    <a:pt x="11131166" y="22101944"/>
                  </a:lnTo>
                  <a:lnTo>
                    <a:pt x="144780" y="22101944"/>
                  </a:lnTo>
                  <a:lnTo>
                    <a:pt x="144780" y="21957164"/>
                  </a:lnTo>
                  <a:close/>
                  <a:moveTo>
                    <a:pt x="11131166" y="0"/>
                  </a:moveTo>
                  <a:lnTo>
                    <a:pt x="11275946" y="0"/>
                  </a:lnTo>
                  <a:lnTo>
                    <a:pt x="11275946" y="144780"/>
                  </a:lnTo>
                  <a:lnTo>
                    <a:pt x="11131166" y="144780"/>
                  </a:lnTo>
                  <a:lnTo>
                    <a:pt x="1113116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1131166" y="0"/>
                  </a:lnTo>
                  <a:lnTo>
                    <a:pt x="1113116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5F497A"/>
            </a:solidFill>
            <a:ln cap="flat" cmpd="sng" w="9525">
              <a:solidFill>
                <a:srgbClr val="5F497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" name="Google Shape;93;p1"/>
          <p:cNvGrpSpPr/>
          <p:nvPr/>
        </p:nvGrpSpPr>
        <p:grpSpPr>
          <a:xfrm>
            <a:off x="11217501" y="4364676"/>
            <a:ext cx="9856075" cy="22995822"/>
            <a:chOff x="0" y="-60698"/>
            <a:chExt cx="10396234" cy="22399739"/>
          </a:xfrm>
        </p:grpSpPr>
        <p:sp>
          <p:nvSpPr>
            <p:cNvPr id="94" name="Google Shape;94;p1"/>
            <p:cNvSpPr/>
            <p:nvPr/>
          </p:nvSpPr>
          <p:spPr>
            <a:xfrm>
              <a:off x="72390" y="72390"/>
              <a:ext cx="10251454" cy="22194262"/>
            </a:xfrm>
            <a:custGeom>
              <a:rect b="b" l="l" r="r" t="t"/>
              <a:pathLst>
                <a:path extrusionOk="0" h="22194262" w="10251454">
                  <a:moveTo>
                    <a:pt x="0" y="0"/>
                  </a:moveTo>
                  <a:lnTo>
                    <a:pt x="10251454" y="0"/>
                  </a:lnTo>
                  <a:lnTo>
                    <a:pt x="10251454" y="22194262"/>
                  </a:lnTo>
                  <a:lnTo>
                    <a:pt x="0" y="22194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5F497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0" y="-60698"/>
              <a:ext cx="10396234" cy="22399739"/>
            </a:xfrm>
            <a:custGeom>
              <a:rect b="b" l="l" r="r" t="t"/>
              <a:pathLst>
                <a:path extrusionOk="0" h="22339041" w="10396234">
                  <a:moveTo>
                    <a:pt x="10251454" y="22194262"/>
                  </a:moveTo>
                  <a:lnTo>
                    <a:pt x="10396234" y="22194262"/>
                  </a:lnTo>
                  <a:lnTo>
                    <a:pt x="10396234" y="22339041"/>
                  </a:lnTo>
                  <a:lnTo>
                    <a:pt x="10251454" y="22339041"/>
                  </a:lnTo>
                  <a:lnTo>
                    <a:pt x="10251454" y="2219426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2194262"/>
                  </a:lnTo>
                  <a:lnTo>
                    <a:pt x="0" y="22194262"/>
                  </a:lnTo>
                  <a:lnTo>
                    <a:pt x="0" y="144780"/>
                  </a:lnTo>
                  <a:close/>
                  <a:moveTo>
                    <a:pt x="0" y="22194262"/>
                  </a:moveTo>
                  <a:lnTo>
                    <a:pt x="144780" y="22194262"/>
                  </a:lnTo>
                  <a:lnTo>
                    <a:pt x="144780" y="22339041"/>
                  </a:lnTo>
                  <a:lnTo>
                    <a:pt x="0" y="22339041"/>
                  </a:lnTo>
                  <a:lnTo>
                    <a:pt x="0" y="22194262"/>
                  </a:lnTo>
                  <a:close/>
                  <a:moveTo>
                    <a:pt x="10251454" y="144780"/>
                  </a:moveTo>
                  <a:lnTo>
                    <a:pt x="10396234" y="144780"/>
                  </a:lnTo>
                  <a:lnTo>
                    <a:pt x="10396234" y="22194262"/>
                  </a:lnTo>
                  <a:lnTo>
                    <a:pt x="10251454" y="22194262"/>
                  </a:lnTo>
                  <a:lnTo>
                    <a:pt x="10251454" y="144780"/>
                  </a:lnTo>
                  <a:close/>
                  <a:moveTo>
                    <a:pt x="144780" y="22194262"/>
                  </a:moveTo>
                  <a:lnTo>
                    <a:pt x="10251454" y="22194262"/>
                  </a:lnTo>
                  <a:lnTo>
                    <a:pt x="10251454" y="22339041"/>
                  </a:lnTo>
                  <a:lnTo>
                    <a:pt x="144780" y="22339041"/>
                  </a:lnTo>
                  <a:lnTo>
                    <a:pt x="144780" y="22194262"/>
                  </a:lnTo>
                  <a:close/>
                  <a:moveTo>
                    <a:pt x="10251454" y="0"/>
                  </a:moveTo>
                  <a:lnTo>
                    <a:pt x="10396234" y="0"/>
                  </a:lnTo>
                  <a:lnTo>
                    <a:pt x="10396234" y="144780"/>
                  </a:lnTo>
                  <a:lnTo>
                    <a:pt x="10251454" y="144780"/>
                  </a:lnTo>
                  <a:lnTo>
                    <a:pt x="1025145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0251454" y="0"/>
                  </a:lnTo>
                  <a:lnTo>
                    <a:pt x="1025145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5F497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6" name="Google Shape;96;p1"/>
          <p:cNvSpPr txBox="1"/>
          <p:nvPr/>
        </p:nvSpPr>
        <p:spPr>
          <a:xfrm>
            <a:off x="3067050" y="1106113"/>
            <a:ext cx="15240000" cy="30128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Title:  Template for Poster Preparation (841mm x 594mm (A1) for SKAM 36 – please follow this general outline</a:t>
            </a:r>
            <a:endParaRPr/>
          </a:p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First name Surname of author</a:t>
            </a:r>
            <a:r>
              <a:rPr baseline="30000" lang="en-US" sz="24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1</a:t>
            </a:r>
            <a:r>
              <a:rPr lang="en-US" sz="24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First name Surname of author</a:t>
            </a:r>
            <a:r>
              <a:rPr baseline="30000" lang="en-US" sz="24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</a:t>
            </a:r>
            <a:r>
              <a:rPr lang="en-US" sz="24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First name Surname of author</a:t>
            </a:r>
            <a:r>
              <a:rPr baseline="30000" lang="en-US" sz="24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3</a:t>
            </a:r>
            <a:endParaRPr/>
          </a:p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Affiliation name, affiliation address, </a:t>
            </a:r>
            <a:endParaRPr/>
          </a:p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Affiliation name, affiliation address, </a:t>
            </a:r>
            <a:endParaRPr/>
          </a:p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Affiliation name, affiliation address, </a:t>
            </a:r>
            <a:endParaRPr/>
          </a:p>
        </p:txBody>
      </p:sp>
      <p:grpSp>
        <p:nvGrpSpPr>
          <p:cNvPr id="97" name="Google Shape;97;p1"/>
          <p:cNvGrpSpPr/>
          <p:nvPr/>
        </p:nvGrpSpPr>
        <p:grpSpPr>
          <a:xfrm>
            <a:off x="467184" y="12432575"/>
            <a:ext cx="10548001" cy="1080000"/>
            <a:chOff x="467184" y="12432575"/>
            <a:chExt cx="10548001" cy="1080000"/>
          </a:xfrm>
        </p:grpSpPr>
        <p:sp>
          <p:nvSpPr>
            <p:cNvPr id="98" name="Google Shape;98;p1"/>
            <p:cNvSpPr/>
            <p:nvPr/>
          </p:nvSpPr>
          <p:spPr>
            <a:xfrm>
              <a:off x="467184" y="12432575"/>
              <a:ext cx="10548000" cy="1080000"/>
            </a:xfrm>
            <a:prstGeom prst="rect">
              <a:avLst/>
            </a:prstGeom>
            <a:gradFill>
              <a:gsLst>
                <a:gs pos="0">
                  <a:srgbClr val="55416D"/>
                </a:gs>
                <a:gs pos="48000">
                  <a:srgbClr val="8268A4"/>
                </a:gs>
                <a:gs pos="100000">
                  <a:srgbClr val="B2A0C7"/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1"/>
            <p:cNvSpPr txBox="1"/>
            <p:nvPr/>
          </p:nvSpPr>
          <p:spPr>
            <a:xfrm>
              <a:off x="513051" y="12648915"/>
              <a:ext cx="10502134" cy="5956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rgbClr val="F6F6E9"/>
                  </a:solidFill>
                  <a:latin typeface="Arimo"/>
                  <a:ea typeface="Arimo"/>
                  <a:cs typeface="Arimo"/>
                  <a:sym typeface="Arimo"/>
                </a:rPr>
                <a:t>Introduction</a:t>
              </a:r>
              <a:endParaRPr/>
            </a:p>
          </p:txBody>
        </p:sp>
      </p:grpSp>
      <p:grpSp>
        <p:nvGrpSpPr>
          <p:cNvPr id="100" name="Google Shape;100;p1"/>
          <p:cNvGrpSpPr/>
          <p:nvPr/>
        </p:nvGrpSpPr>
        <p:grpSpPr>
          <a:xfrm>
            <a:off x="467183" y="18651486"/>
            <a:ext cx="10548001" cy="1080000"/>
            <a:chOff x="467183" y="18651486"/>
            <a:chExt cx="10548001" cy="1080000"/>
          </a:xfrm>
        </p:grpSpPr>
        <p:sp>
          <p:nvSpPr>
            <p:cNvPr id="101" name="Google Shape;101;p1"/>
            <p:cNvSpPr/>
            <p:nvPr/>
          </p:nvSpPr>
          <p:spPr>
            <a:xfrm>
              <a:off x="467183" y="18651486"/>
              <a:ext cx="10548001" cy="1080000"/>
            </a:xfrm>
            <a:prstGeom prst="rect">
              <a:avLst/>
            </a:prstGeom>
            <a:gradFill>
              <a:gsLst>
                <a:gs pos="0">
                  <a:srgbClr val="55416D"/>
                </a:gs>
                <a:gs pos="48000">
                  <a:srgbClr val="8268A4"/>
                </a:gs>
                <a:gs pos="100000">
                  <a:srgbClr val="B2A0C7"/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1"/>
            <p:cNvSpPr txBox="1"/>
            <p:nvPr/>
          </p:nvSpPr>
          <p:spPr>
            <a:xfrm>
              <a:off x="467183" y="18947829"/>
              <a:ext cx="10548001" cy="4873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4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rgbClr val="FFFFFF"/>
                  </a:solidFill>
                  <a:latin typeface="Arimo"/>
                  <a:ea typeface="Arimo"/>
                  <a:cs typeface="Arimo"/>
                  <a:sym typeface="Arimo"/>
                </a:rPr>
                <a:t>Methodology – graphs if any</a:t>
              </a:r>
              <a:endParaRPr/>
            </a:p>
          </p:txBody>
        </p:sp>
      </p:grpSp>
      <p:grpSp>
        <p:nvGrpSpPr>
          <p:cNvPr id="103" name="Google Shape;103;p1"/>
          <p:cNvGrpSpPr/>
          <p:nvPr/>
        </p:nvGrpSpPr>
        <p:grpSpPr>
          <a:xfrm>
            <a:off x="11354759" y="19299089"/>
            <a:ext cx="9594091" cy="1080000"/>
            <a:chOff x="11354759" y="19299089"/>
            <a:chExt cx="9594091" cy="1080000"/>
          </a:xfrm>
        </p:grpSpPr>
        <p:sp>
          <p:nvSpPr>
            <p:cNvPr id="104" name="Google Shape;104;p1"/>
            <p:cNvSpPr/>
            <p:nvPr/>
          </p:nvSpPr>
          <p:spPr>
            <a:xfrm>
              <a:off x="11354759" y="19299089"/>
              <a:ext cx="9594091" cy="1080000"/>
            </a:xfrm>
            <a:prstGeom prst="rect">
              <a:avLst/>
            </a:prstGeom>
            <a:gradFill>
              <a:gsLst>
                <a:gs pos="0">
                  <a:srgbClr val="55416D"/>
                </a:gs>
                <a:gs pos="48000">
                  <a:srgbClr val="8268A4"/>
                </a:gs>
                <a:gs pos="100000">
                  <a:srgbClr val="B2A0C7"/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1"/>
            <p:cNvSpPr txBox="1"/>
            <p:nvPr/>
          </p:nvSpPr>
          <p:spPr>
            <a:xfrm>
              <a:off x="11372850" y="19477976"/>
              <a:ext cx="9431025" cy="5956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rgbClr val="FFFFFF"/>
                  </a:solidFill>
                  <a:latin typeface="Arimo"/>
                  <a:ea typeface="Arimo"/>
                  <a:cs typeface="Arimo"/>
                  <a:sym typeface="Arimo"/>
                </a:rPr>
                <a:t>Images</a:t>
              </a:r>
              <a:endParaRPr/>
            </a:p>
          </p:txBody>
        </p:sp>
      </p:grpSp>
      <p:grpSp>
        <p:nvGrpSpPr>
          <p:cNvPr id="106" name="Google Shape;106;p1"/>
          <p:cNvGrpSpPr/>
          <p:nvPr/>
        </p:nvGrpSpPr>
        <p:grpSpPr>
          <a:xfrm>
            <a:off x="467184" y="4533400"/>
            <a:ext cx="10593866" cy="1080000"/>
            <a:chOff x="467184" y="4533400"/>
            <a:chExt cx="10593866" cy="1080000"/>
          </a:xfrm>
        </p:grpSpPr>
        <p:sp>
          <p:nvSpPr>
            <p:cNvPr id="107" name="Google Shape;107;p1"/>
            <p:cNvSpPr/>
            <p:nvPr/>
          </p:nvSpPr>
          <p:spPr>
            <a:xfrm>
              <a:off x="467184" y="4533400"/>
              <a:ext cx="10548000" cy="1080000"/>
            </a:xfrm>
            <a:prstGeom prst="rect">
              <a:avLst/>
            </a:prstGeom>
            <a:gradFill>
              <a:gsLst>
                <a:gs pos="0">
                  <a:srgbClr val="55416D"/>
                </a:gs>
                <a:gs pos="48000">
                  <a:srgbClr val="8268A4"/>
                </a:gs>
                <a:gs pos="100000">
                  <a:srgbClr val="B2A0C7"/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1"/>
            <p:cNvSpPr txBox="1"/>
            <p:nvPr/>
          </p:nvSpPr>
          <p:spPr>
            <a:xfrm>
              <a:off x="513050" y="4741607"/>
              <a:ext cx="10548000" cy="5956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rgbClr val="F6F6E9"/>
                  </a:solidFill>
                  <a:latin typeface="Arimo"/>
                  <a:ea typeface="Arimo"/>
                  <a:cs typeface="Arimo"/>
                  <a:sym typeface="Arimo"/>
                </a:rPr>
                <a:t>Abstract</a:t>
              </a:r>
              <a:endParaRPr/>
            </a:p>
          </p:txBody>
        </p:sp>
      </p:grpSp>
      <p:grpSp>
        <p:nvGrpSpPr>
          <p:cNvPr id="109" name="Google Shape;109;p1"/>
          <p:cNvGrpSpPr/>
          <p:nvPr/>
        </p:nvGrpSpPr>
        <p:grpSpPr>
          <a:xfrm>
            <a:off x="11354758" y="4470400"/>
            <a:ext cx="9594091" cy="1080000"/>
            <a:chOff x="11354758" y="4470400"/>
            <a:chExt cx="9594091" cy="1080000"/>
          </a:xfrm>
        </p:grpSpPr>
        <p:sp>
          <p:nvSpPr>
            <p:cNvPr id="110" name="Google Shape;110;p1"/>
            <p:cNvSpPr/>
            <p:nvPr/>
          </p:nvSpPr>
          <p:spPr>
            <a:xfrm>
              <a:off x="11354758" y="4470400"/>
              <a:ext cx="9594091" cy="1080000"/>
            </a:xfrm>
            <a:prstGeom prst="rect">
              <a:avLst/>
            </a:prstGeom>
            <a:gradFill>
              <a:gsLst>
                <a:gs pos="0">
                  <a:srgbClr val="55416D"/>
                </a:gs>
                <a:gs pos="48000">
                  <a:srgbClr val="8268A4"/>
                </a:gs>
                <a:gs pos="100000">
                  <a:srgbClr val="B2A0C7"/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1"/>
            <p:cNvSpPr txBox="1"/>
            <p:nvPr/>
          </p:nvSpPr>
          <p:spPr>
            <a:xfrm>
              <a:off x="11372850" y="4644066"/>
              <a:ext cx="9488200" cy="5956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rgbClr val="FFFFFF"/>
                  </a:solidFill>
                  <a:latin typeface="Arimo"/>
                  <a:ea typeface="Arimo"/>
                  <a:cs typeface="Arimo"/>
                  <a:sym typeface="Arimo"/>
                </a:rPr>
                <a:t>Results</a:t>
              </a:r>
              <a:endParaRPr/>
            </a:p>
          </p:txBody>
        </p:sp>
      </p:grpSp>
      <p:sp>
        <p:nvSpPr>
          <p:cNvPr id="112" name="Google Shape;112;p1"/>
          <p:cNvSpPr txBox="1"/>
          <p:nvPr/>
        </p:nvSpPr>
        <p:spPr>
          <a:xfrm>
            <a:off x="-968765" y="73687"/>
            <a:ext cx="12798294" cy="6303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Poster Presentation – Abstract Number P-000</a:t>
            </a:r>
            <a:endParaRPr/>
          </a:p>
        </p:txBody>
      </p:sp>
      <p:pic>
        <p:nvPicPr>
          <p:cNvPr id="113" name="Google Shape;113;p1"/>
          <p:cNvPicPr preferRelativeResize="0"/>
          <p:nvPr/>
        </p:nvPicPr>
        <p:blipFill rotWithShape="1">
          <a:blip r:embed="rId3">
            <a:alphaModFix/>
          </a:blip>
          <a:srcRect b="0" l="0" r="1286" t="0"/>
          <a:stretch/>
        </p:blipFill>
        <p:spPr>
          <a:xfrm>
            <a:off x="328008" y="27526290"/>
            <a:ext cx="10854722" cy="22792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4" name="Google Shape;114;p1"/>
          <p:cNvGrpSpPr/>
          <p:nvPr/>
        </p:nvGrpSpPr>
        <p:grpSpPr>
          <a:xfrm>
            <a:off x="11354757" y="12623800"/>
            <a:ext cx="9619293" cy="1080000"/>
            <a:chOff x="11354757" y="12623800"/>
            <a:chExt cx="9619293" cy="1080000"/>
          </a:xfrm>
        </p:grpSpPr>
        <p:sp>
          <p:nvSpPr>
            <p:cNvPr id="115" name="Google Shape;115;p1"/>
            <p:cNvSpPr/>
            <p:nvPr/>
          </p:nvSpPr>
          <p:spPr>
            <a:xfrm>
              <a:off x="11354757" y="12623800"/>
              <a:ext cx="9594091" cy="1080000"/>
            </a:xfrm>
            <a:prstGeom prst="rect">
              <a:avLst/>
            </a:prstGeom>
            <a:gradFill>
              <a:gsLst>
                <a:gs pos="0">
                  <a:srgbClr val="55416D"/>
                </a:gs>
                <a:gs pos="48000">
                  <a:srgbClr val="8268A4"/>
                </a:gs>
                <a:gs pos="100000">
                  <a:srgbClr val="B2A0C7"/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1"/>
            <p:cNvSpPr txBox="1"/>
            <p:nvPr/>
          </p:nvSpPr>
          <p:spPr>
            <a:xfrm>
              <a:off x="11379959" y="12776200"/>
              <a:ext cx="9594091" cy="5956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rgbClr val="F6F6E9"/>
                  </a:solidFill>
                  <a:latin typeface="Arimo"/>
                  <a:ea typeface="Arimo"/>
                  <a:cs typeface="Arimo"/>
                  <a:sym typeface="Arimo"/>
                </a:rPr>
                <a:t>Findings / Conclusions</a:t>
              </a:r>
              <a:endParaRPr/>
            </a:p>
          </p:txBody>
        </p:sp>
      </p:grpSp>
      <p:sp>
        <p:nvSpPr>
          <p:cNvPr id="117" name="Google Shape;117;p1"/>
          <p:cNvSpPr/>
          <p:nvPr/>
        </p:nvSpPr>
        <p:spPr>
          <a:xfrm>
            <a:off x="513050" y="1152760"/>
            <a:ext cx="2554000" cy="2830887"/>
          </a:xfrm>
          <a:prstGeom prst="rect">
            <a:avLst/>
          </a:prstGeom>
          <a:noFill/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12529"/>
                </a:solidFill>
                <a:latin typeface="Poppins"/>
                <a:ea typeface="Poppins"/>
                <a:cs typeface="Poppins"/>
                <a:sym typeface="Poppins"/>
              </a:rPr>
              <a:t>Affiliated institution/university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12529"/>
                </a:solidFill>
                <a:latin typeface="Poppins"/>
                <a:ea typeface="Poppins"/>
                <a:cs typeface="Poppins"/>
                <a:sym typeface="Poppins"/>
              </a:rPr>
              <a:t>logo 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"/>
          <p:cNvSpPr/>
          <p:nvPr/>
        </p:nvSpPr>
        <p:spPr>
          <a:xfrm>
            <a:off x="18307050" y="1140045"/>
            <a:ext cx="2554000" cy="2830887"/>
          </a:xfrm>
          <a:prstGeom prst="rect">
            <a:avLst/>
          </a:prstGeom>
          <a:noFill/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212529"/>
                </a:solidFill>
                <a:latin typeface="Poppins"/>
                <a:ea typeface="Poppins"/>
                <a:cs typeface="Poppins"/>
                <a:sym typeface="Poppins"/>
              </a:rPr>
              <a:t>Presenter </a:t>
            </a:r>
            <a:r>
              <a:rPr lang="en-US" sz="1700">
                <a:solidFill>
                  <a:srgbClr val="212529"/>
                </a:solidFill>
                <a:latin typeface="Poppins"/>
                <a:ea typeface="Poppins"/>
                <a:cs typeface="Poppins"/>
                <a:sym typeface="Poppins"/>
              </a:rPr>
              <a:t>Portrait/Photograph</a:t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"/>
          <p:cNvSpPr/>
          <p:nvPr/>
        </p:nvSpPr>
        <p:spPr>
          <a:xfrm>
            <a:off x="11220509" y="27539385"/>
            <a:ext cx="9853066" cy="2261287"/>
          </a:xfrm>
          <a:prstGeom prst="rect">
            <a:avLst/>
          </a:prstGeom>
          <a:noFill/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Photograph of corresponding authors.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Contact details of corresponding authors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User</dc:creator>
</cp:coreProperties>
</file>