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EF"/>
    <a:srgbClr val="C0C0C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>
        <p:scale>
          <a:sx n="20" d="100"/>
          <a:sy n="20" d="100"/>
        </p:scale>
        <p:origin x="2088" y="18"/>
      </p:cViewPr>
      <p:guideLst>
        <p:guide orient="horz" pos="9535"/>
        <p:guide pos="6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75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96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0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11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908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32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618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298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079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01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1144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8118-3270-4308-B11B-45718820E5FD}" type="datetimeFigureOut">
              <a:rPr lang="en-MY" smtClean="0"/>
              <a:t>14/6/2024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5781-F45A-4F22-BA02-455883CA00B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41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449" t="30276" r="3028" b="21881"/>
          <a:stretch/>
        </p:blipFill>
        <p:spPr>
          <a:xfrm>
            <a:off x="-58994" y="-29497"/>
            <a:ext cx="21597688" cy="6489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F8287-1D23-DD20-A0E4-567F0E21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6" y="2241755"/>
            <a:ext cx="20140758" cy="3280007"/>
          </a:xfrm>
          <a:prstGeom prst="round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tabLst>
                <a:tab pos="447675" algn="l"/>
              </a:tabLst>
            </a:pPr>
            <a:r>
              <a:rPr lang="en-US" sz="7200" b="1" dirty="0">
                <a:solidFill>
                  <a:srgbClr val="333333"/>
                </a:solidFill>
                <a:latin typeface="+mn-lt"/>
              </a:rPr>
              <a:t>Title</a:t>
            </a:r>
            <a:r>
              <a:rPr lang="en-US" sz="7500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/>
            </a:r>
            <a:br>
              <a:rPr lang="en-US" sz="7500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</a:br>
            <a:r>
              <a:rPr lang="en-US" sz="2000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  <a:t/>
            </a:r>
            <a:br>
              <a:rPr lang="en-US" sz="2000" b="0" i="0" dirty="0">
                <a:solidFill>
                  <a:srgbClr val="333333"/>
                </a:solidFill>
                <a:effectLst/>
                <a:latin typeface="Source Sans Pro" panose="020B0604020202020204" pitchFamily="34" charset="0"/>
              </a:rPr>
            </a:br>
            <a:r>
              <a:rPr lang="en-US" sz="3200" dirty="0">
                <a:latin typeface="+mn-lt"/>
              </a:rPr>
              <a:t>Author 1</a:t>
            </a:r>
            <a:r>
              <a:rPr lang="en-US" sz="3200" baseline="30000" dirty="0">
                <a:latin typeface="+mn-lt"/>
              </a:rPr>
              <a:t>1</a:t>
            </a:r>
            <a:r>
              <a:rPr lang="en-MY" sz="3200" b="0" i="0" dirty="0">
                <a:solidFill>
                  <a:srgbClr val="333333"/>
                </a:solidFill>
                <a:effectLst/>
                <a:latin typeface="+mn-lt"/>
              </a:rPr>
              <a:t>, Author 2</a:t>
            </a:r>
            <a:r>
              <a:rPr lang="en-MY" sz="3200" baseline="30000" dirty="0">
                <a:latin typeface="+mn-lt"/>
              </a:rPr>
              <a:t>1</a:t>
            </a:r>
            <a:r>
              <a:rPr lang="en-MY" sz="3200" b="0" i="0" dirty="0">
                <a:effectLst/>
                <a:latin typeface="+mn-lt"/>
              </a:rPr>
              <a:t>,</a:t>
            </a:r>
            <a:r>
              <a:rPr lang="en-MY" sz="32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en-US" sz="3200" dirty="0">
                <a:latin typeface="+mn-lt"/>
              </a:rPr>
              <a:t>Author 3</a:t>
            </a:r>
            <a:r>
              <a:rPr lang="en-US" sz="3200" baseline="30000" dirty="0">
                <a:latin typeface="+mn-lt"/>
              </a:rPr>
              <a:t>1,2*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>
                <a:latin typeface="+mn-lt"/>
              </a:rPr>
              <a:t>1 Department of Biological Sciences and Biotechnology, Faculty of Science and Technology, </a:t>
            </a:r>
            <a:r>
              <a:rPr lang="en-US" sz="1800" dirty="0" err="1">
                <a:latin typeface="+mn-lt"/>
              </a:rPr>
              <a:t>Universiti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Kebangsaan</a:t>
            </a:r>
            <a:r>
              <a:rPr lang="en-US" sz="1800" dirty="0">
                <a:latin typeface="+mn-lt"/>
              </a:rPr>
              <a:t> Malaysia 43</a:t>
            </a:r>
            <a:r>
              <a:rPr lang="en-MY" sz="1800" dirty="0">
                <a:latin typeface="+mn-lt"/>
              </a:rPr>
              <a:t>000 Selangor, Malaysia</a:t>
            </a:r>
            <a:br>
              <a:rPr lang="en-MY" sz="1800" dirty="0">
                <a:latin typeface="+mn-lt"/>
              </a:rPr>
            </a:br>
            <a:r>
              <a:rPr lang="en-MY" sz="1800" dirty="0">
                <a:latin typeface="+mn-lt"/>
              </a:rPr>
              <a:t>2  Taman </a:t>
            </a:r>
            <a:r>
              <a:rPr lang="en-MY" sz="1800" dirty="0" err="1">
                <a:latin typeface="+mn-lt"/>
              </a:rPr>
              <a:t>Botani</a:t>
            </a:r>
            <a:r>
              <a:rPr lang="en-MY" sz="1800" dirty="0">
                <a:latin typeface="+mn-lt"/>
              </a:rPr>
              <a:t> </a:t>
            </a:r>
            <a:r>
              <a:rPr lang="en-MY" sz="1800" dirty="0" err="1">
                <a:latin typeface="+mn-lt"/>
              </a:rPr>
              <a:t>Bangi</a:t>
            </a:r>
            <a:r>
              <a:rPr lang="en-MY" sz="1800" dirty="0">
                <a:latin typeface="+mn-lt"/>
              </a:rPr>
              <a:t> UKM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Universiti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Kebangsaan</a:t>
            </a:r>
            <a:r>
              <a:rPr lang="en-US" sz="1800" dirty="0">
                <a:latin typeface="+mn-lt"/>
              </a:rPr>
              <a:t> Malaysia 43000 Selangor, Malaysia</a:t>
            </a:r>
            <a:br>
              <a:rPr lang="en-US" sz="18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800" dirty="0"/>
              <a:t>Corresponding author: xxxx@ukm.edu.my</a:t>
            </a:r>
            <a:endParaRPr lang="en-MY" sz="18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29F485-91DC-9AB2-03D4-D4464FFF4A28}"/>
              </a:ext>
            </a:extLst>
          </p:cNvPr>
          <p:cNvSpPr txBox="1"/>
          <p:nvPr/>
        </p:nvSpPr>
        <p:spPr>
          <a:xfrm>
            <a:off x="1241623" y="28473400"/>
            <a:ext cx="1887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83" y="-54506"/>
            <a:ext cx="2152650" cy="2124075"/>
          </a:xfr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0"/>
            <a:ext cx="21383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A48EC0-9049-591E-BD90-6FB8F6D01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243414"/>
            <a:ext cx="8147087" cy="1547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29850" y="595838"/>
            <a:ext cx="3981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Add you logo here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259224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808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Title  Author 11, Author 21, Author 31,2*  1 Department of Biological Sciences and Biotechnology, Faculty of Science and Technology, Universiti Kebangsaan Malaysia 43000 Selangor, Malaysia 2  Taman Botani Bangi UKM, Universiti Kebangsaan Malaysia 43000 Selangor, Malaysia  Corresponding author: xxxx@ukm.edu.my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</dc:title>
  <dc:creator>Wan Nurashikin Wan Mohd Khairuddin</dc:creator>
  <cp:lastModifiedBy>Microsoft account</cp:lastModifiedBy>
  <cp:revision>19</cp:revision>
  <dcterms:created xsi:type="dcterms:W3CDTF">2023-02-02T04:05:26Z</dcterms:created>
  <dcterms:modified xsi:type="dcterms:W3CDTF">2024-06-14T04:09:12Z</dcterms:modified>
</cp:coreProperties>
</file>