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55522"/>
            <a:ext cx="6858000" cy="23876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algn="ctr">
              <a:defRPr sz="4500">
                <a:ln w="1905">
                  <a:solidFill>
                    <a:schemeClr val="tx1">
                      <a:alpha val="84000"/>
                    </a:schemeClr>
                  </a:solidFill>
                </a:ln>
                <a:solidFill>
                  <a:srgbClr val="920000"/>
                </a:solidFill>
                <a:effectLst>
                  <a:glow rad="76200">
                    <a:schemeClr val="bg1">
                      <a:lumMod val="75000"/>
                    </a:schemeClr>
                  </a:glow>
                  <a:outerShdw blurRad="50800" dist="38100" dir="16200000" rotWithShape="0">
                    <a:schemeClr val="bg1">
                      <a:lumMod val="8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35197"/>
            <a:ext cx="6858000" cy="165576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100" b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D0000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4" name="Rectangle 3"/>
          <p:cNvSpPr/>
          <p:nvPr userDrawn="1"/>
        </p:nvSpPr>
        <p:spPr>
          <a:xfrm>
            <a:off x="7924800" y="0"/>
            <a:ext cx="12192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65903" y="32889"/>
            <a:ext cx="1361209" cy="781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C9D0C9-E928-0E99-844E-BA3647209B64}"/>
              </a:ext>
            </a:extLst>
          </p:cNvPr>
          <p:cNvGrpSpPr/>
          <p:nvPr userDrawn="1"/>
        </p:nvGrpSpPr>
        <p:grpSpPr>
          <a:xfrm>
            <a:off x="4327982" y="85644"/>
            <a:ext cx="4746411" cy="645092"/>
            <a:chOff x="7312238" y="87490"/>
            <a:chExt cx="4746411" cy="64509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DC3CEB2-218E-CB12-95AD-343431583B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238" y="94537"/>
              <a:ext cx="1239538" cy="595064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EAA9D38-61D8-C73D-1871-C20E981B692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577223" y="134999"/>
              <a:ext cx="1875290" cy="542076"/>
            </a:xfrm>
            <a:prstGeom prst="rect">
              <a:avLst/>
            </a:prstGeom>
          </p:spPr>
        </p:pic>
        <p:pic>
          <p:nvPicPr>
            <p:cNvPr id="21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CCC36D50-E9CE-822D-E867-2159FCE701C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288" y="87490"/>
              <a:ext cx="1418361" cy="6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001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6563678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556BD45-9839-0C45-89CA-F1653ED53081}"/>
              </a:ext>
            </a:extLst>
          </p:cNvPr>
          <p:cNvGrpSpPr/>
          <p:nvPr userDrawn="1"/>
        </p:nvGrpSpPr>
        <p:grpSpPr>
          <a:xfrm>
            <a:off x="4832078" y="81108"/>
            <a:ext cx="4242100" cy="589663"/>
            <a:chOff x="8658225" y="209362"/>
            <a:chExt cx="3524250" cy="48988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8C5FFAB-4FBC-3D7B-FDDA-44F1FA25F7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2C20B39-975F-3CB2-A6D1-090F85A59F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1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6974AB94-D0B7-AD09-EABC-AB50C65D24B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8361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40631" y="97975"/>
            <a:ext cx="401534" cy="4090401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779689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994960" y="4668441"/>
            <a:ext cx="2743200" cy="273844"/>
          </a:xfrm>
        </p:spPr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C76480-04B9-9DC0-6EB1-3D672A50E721}"/>
              </a:ext>
            </a:extLst>
          </p:cNvPr>
          <p:cNvGrpSpPr/>
          <p:nvPr userDrawn="1"/>
        </p:nvGrpSpPr>
        <p:grpSpPr>
          <a:xfrm rot="5400000">
            <a:off x="7768613" y="5490779"/>
            <a:ext cx="2261793" cy="314395"/>
            <a:chOff x="8658225" y="209362"/>
            <a:chExt cx="3524250" cy="4898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4CB7269-89B2-9E5A-5341-56F1A243B1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04425B8-064D-D051-96FC-CE77422174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3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9F654D82-9211-EB81-E392-525C7B087C3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72963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4529233" y="-1100233"/>
            <a:ext cx="85533" cy="9144000"/>
          </a:xfrm>
          <a:prstGeom prst="rect">
            <a:avLst/>
          </a:prstGeom>
          <a:gradFill>
            <a:gsLst>
              <a:gs pos="100000">
                <a:schemeClr val="bg1"/>
              </a:gs>
              <a:gs pos="39000">
                <a:srgbClr val="FF0000"/>
              </a:gs>
              <a:gs pos="39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9950" y="2489609"/>
            <a:ext cx="9129661" cy="911947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5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39000">
                      <a:srgbClr val="A40000"/>
                    </a:gs>
                    <a:gs pos="49000">
                      <a:srgbClr val="A50021"/>
                    </a:gs>
                    <a:gs pos="1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THANK</a:t>
            </a:r>
            <a:r>
              <a:rPr lang="en-US" sz="45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45000">
                      <a:srgbClr val="CC0000"/>
                    </a:gs>
                    <a:gs pos="49000">
                      <a:srgbClr val="A5002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 </a:t>
            </a:r>
            <a:r>
              <a:rPr lang="en-US" sz="45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45000">
                      <a:srgbClr val="A40000"/>
                    </a:gs>
                    <a:gs pos="49000">
                      <a:srgbClr val="A5002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YOU</a:t>
            </a:r>
            <a:endParaRPr lang="en-US" sz="4500" b="1" dirty="0">
              <a:ln w="3175">
                <a:solidFill>
                  <a:schemeClr val="bg2">
                    <a:lumMod val="25000"/>
                    <a:alpha val="53000"/>
                  </a:schemeClr>
                </a:solidFill>
              </a:ln>
              <a:gradFill>
                <a:gsLst>
                  <a:gs pos="100000">
                    <a:schemeClr val="tx1">
                      <a:lumMod val="50000"/>
                      <a:lumOff val="50000"/>
                    </a:schemeClr>
                  </a:gs>
                  <a:gs pos="45000">
                    <a:srgbClr val="A40000"/>
                  </a:gs>
                  <a:gs pos="49000">
                    <a:srgbClr val="A50021"/>
                  </a:gs>
                  <a:gs pos="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>
                <a:glow rad="101600">
                  <a:schemeClr val="bg2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ranklin Gothic Medium Cond" panose="020B06060304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4340" y="6065057"/>
            <a:ext cx="9158339" cy="743061"/>
            <a:chOff x="-19119" y="6065056"/>
            <a:chExt cx="12192000" cy="743061"/>
          </a:xfrm>
        </p:grpSpPr>
        <p:sp>
          <p:nvSpPr>
            <p:cNvPr id="9" name="Rectangle 8"/>
            <p:cNvSpPr/>
            <p:nvPr/>
          </p:nvSpPr>
          <p:spPr>
            <a:xfrm>
              <a:off x="-19119" y="6500340"/>
              <a:ext cx="12192000" cy="307777"/>
            </a:xfrm>
            <a:prstGeom prst="rect">
              <a:avLst/>
            </a:prstGeom>
            <a:solidFill>
              <a:srgbClr val="E1A37A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97" y="6065056"/>
              <a:ext cx="715915" cy="71591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683109" y="6503673"/>
              <a:ext cx="86500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>
                  <a:latin typeface="+mj-lt"/>
                </a:rPr>
                <a:t>UKM-Medical-Molecular-Biology-Institute-UMBI</a:t>
              </a:r>
              <a:r>
                <a:rPr lang="en-US" sz="900" dirty="0">
                  <a:latin typeface="+mj-lt"/>
                </a:rPr>
                <a:t>/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5813" y="6503833"/>
              <a:ext cx="16751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>
                  <a:latin typeface="+mj-lt"/>
                </a:rPr>
                <a:t>UKM_UMBI</a:t>
              </a:r>
              <a:endParaRPr lang="en-US" sz="900" dirty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376833" y="6496213"/>
              <a:ext cx="1830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>
                  <a:latin typeface="+mj-lt"/>
                </a:rPr>
                <a:t>umbi.ukm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882" y="6479459"/>
              <a:ext cx="11200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+mj-lt"/>
                </a:rPr>
                <a:t>ukm.my/</a:t>
              </a:r>
              <a:r>
                <a:rPr lang="en-US" sz="900" dirty="0" err="1">
                  <a:latin typeface="+mj-lt"/>
                </a:rPr>
                <a:t>umbi</a:t>
              </a:r>
              <a:endParaRPr lang="en-US" sz="1050" dirty="0">
                <a:latin typeface="+mj-lt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9442" y="6514797"/>
              <a:ext cx="255344" cy="25702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4123" y="6529865"/>
              <a:ext cx="258703" cy="25870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8046" y="6512985"/>
              <a:ext cx="260383" cy="262063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6BAC93A-AE23-0C3D-5A47-41A4A7D6682C}"/>
              </a:ext>
            </a:extLst>
          </p:cNvPr>
          <p:cNvGrpSpPr/>
          <p:nvPr userDrawn="1"/>
        </p:nvGrpSpPr>
        <p:grpSpPr>
          <a:xfrm>
            <a:off x="4320000" y="85644"/>
            <a:ext cx="4746411" cy="645092"/>
            <a:chOff x="7312238" y="87490"/>
            <a:chExt cx="4746411" cy="64509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652050-90EB-9F01-2D14-7A7092DED6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238" y="94537"/>
              <a:ext cx="1239538" cy="59506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2F44151-DCEB-3214-6E94-98A9A1EA7E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8577223" y="134999"/>
              <a:ext cx="1875290" cy="542076"/>
            </a:xfrm>
            <a:prstGeom prst="rect">
              <a:avLst/>
            </a:prstGeom>
          </p:spPr>
        </p:pic>
        <p:pic>
          <p:nvPicPr>
            <p:cNvPr id="21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A01CD5E2-7612-BB87-43FB-F3C5B91B8A3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288" y="87490"/>
              <a:ext cx="1418361" cy="6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1062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4697064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 rot="16200000">
            <a:off x="4529234" y="-3666077"/>
            <a:ext cx="85533" cy="9144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331FA7-D3F6-D6B4-B873-573834516EB1}"/>
              </a:ext>
            </a:extLst>
          </p:cNvPr>
          <p:cNvGrpSpPr/>
          <p:nvPr userDrawn="1"/>
        </p:nvGrpSpPr>
        <p:grpSpPr>
          <a:xfrm>
            <a:off x="4832078" y="81108"/>
            <a:ext cx="4242100" cy="589663"/>
            <a:chOff x="8658225" y="209362"/>
            <a:chExt cx="3524250" cy="4898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3DF18E8-959B-7057-9721-BD9A16E7C2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E3B16CA-DE92-BC96-B162-6A540F2777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0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E53E5B61-C52F-ECE5-C5DC-00C6949DC8D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3225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B4D3624-35D7-EE35-3B0E-F93EA385F881}"/>
              </a:ext>
            </a:extLst>
          </p:cNvPr>
          <p:cNvGrpSpPr/>
          <p:nvPr userDrawn="1"/>
        </p:nvGrpSpPr>
        <p:grpSpPr>
          <a:xfrm>
            <a:off x="4832078" y="81108"/>
            <a:ext cx="4242100" cy="589663"/>
            <a:chOff x="8658225" y="209362"/>
            <a:chExt cx="3524250" cy="48988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3271B96-6BE4-0154-6F4F-56AD0F8E86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FADC107-A2DC-C6FB-9787-EA2ADD6DCC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6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1A8C3532-5F0F-E86B-FB57-152469763D6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7058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18161"/>
            <a:ext cx="3886200" cy="48588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18161"/>
            <a:ext cx="3886200" cy="48588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4529234" y="-3666077"/>
            <a:ext cx="85533" cy="9144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4771229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67136AE-4D4D-78B1-C491-F6F17A612A76}"/>
              </a:ext>
            </a:extLst>
          </p:cNvPr>
          <p:cNvGrpSpPr/>
          <p:nvPr userDrawn="1"/>
        </p:nvGrpSpPr>
        <p:grpSpPr>
          <a:xfrm>
            <a:off x="4832078" y="81108"/>
            <a:ext cx="4242100" cy="589663"/>
            <a:chOff x="8658225" y="209362"/>
            <a:chExt cx="3524250" cy="48988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2A86BA5-24CC-6A44-DA5A-D775D7FBBD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ADEDC7D-48D4-4293-B038-34A994343D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4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AA70049F-E17C-133A-8FEA-4DBE9899F28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2053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18161"/>
            <a:ext cx="3868340" cy="7718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90057"/>
            <a:ext cx="3868340" cy="4099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18161"/>
            <a:ext cx="3887391" cy="7718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90057"/>
            <a:ext cx="3887391" cy="4099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 rot="16200000">
            <a:off x="4529234" y="-3666077"/>
            <a:ext cx="85533" cy="9144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4771229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CE2289C-39DC-707B-75E9-9875579BFC57}"/>
              </a:ext>
            </a:extLst>
          </p:cNvPr>
          <p:cNvGrpSpPr/>
          <p:nvPr userDrawn="1"/>
        </p:nvGrpSpPr>
        <p:grpSpPr>
          <a:xfrm>
            <a:off x="4832078" y="81108"/>
            <a:ext cx="4242100" cy="589663"/>
            <a:chOff x="8658225" y="209362"/>
            <a:chExt cx="3524250" cy="4898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032D76B-2BD9-2144-3F2A-6068391F86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1A5E8ED-D98F-FAD7-6C16-F1ADE85AE1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5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BC3FDE19-A6E5-D3CD-9EF1-E90569C9AEA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2765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 rot="16200000">
            <a:off x="4529234" y="-3666077"/>
            <a:ext cx="85533" cy="9144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4755253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18E4F65-5532-F805-152B-20F4F9D34AC6}"/>
              </a:ext>
            </a:extLst>
          </p:cNvPr>
          <p:cNvGrpSpPr/>
          <p:nvPr userDrawn="1"/>
        </p:nvGrpSpPr>
        <p:grpSpPr>
          <a:xfrm>
            <a:off x="4832078" y="81108"/>
            <a:ext cx="4242100" cy="589663"/>
            <a:chOff x="8658225" y="209362"/>
            <a:chExt cx="3524250" cy="48988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B113046-58CD-D892-6ADA-AEAC8FBC8C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E92DB8C-A501-BE52-8549-BF227D84CE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1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2A222E34-A051-6A03-4C90-F6DD643A43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9358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E54-236F-484C-AD47-7E20B1AE1722}" type="datetimeFigureOut">
              <a:rPr lang="en-MY" smtClean="0"/>
              <a:t>27/12/2023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242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1274"/>
            <a:ext cx="2949178" cy="12053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36149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036619"/>
            <a:ext cx="2949178" cy="420644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2054253" y="512449"/>
            <a:ext cx="97971" cy="2950367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5D0D0E-14A5-6084-4273-034C94DB9832}"/>
              </a:ext>
            </a:extLst>
          </p:cNvPr>
          <p:cNvGrpSpPr/>
          <p:nvPr userDrawn="1"/>
        </p:nvGrpSpPr>
        <p:grpSpPr>
          <a:xfrm>
            <a:off x="4832078" y="81108"/>
            <a:ext cx="4242100" cy="589663"/>
            <a:chOff x="8658225" y="209362"/>
            <a:chExt cx="3524250" cy="48988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61775B2-9B36-C932-0A68-65777F695E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EE16D79-39E2-9027-351D-EFEDCF3081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4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A4285E09-D715-F3C9-8473-8F60C1B7537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1889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1273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136149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43147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2053658" y="919179"/>
            <a:ext cx="97971" cy="2950367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715E01-D42C-F2C9-1794-7FF7294A6DCF}"/>
              </a:ext>
            </a:extLst>
          </p:cNvPr>
          <p:cNvGrpSpPr/>
          <p:nvPr userDrawn="1"/>
        </p:nvGrpSpPr>
        <p:grpSpPr>
          <a:xfrm>
            <a:off x="4832078" y="81108"/>
            <a:ext cx="4242100" cy="589663"/>
            <a:chOff x="8658225" y="209362"/>
            <a:chExt cx="3524250" cy="48988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67E981-09E6-E2D0-1A7F-12D90C1134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C12DE5C-9E1D-485B-9C48-045CF700BE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3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09777F22-E94F-37E0-491E-5F953A1FAB8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0085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7329" y="24715"/>
            <a:ext cx="6563678" cy="800735"/>
          </a:xfrm>
          <a:prstGeom prst="rect">
            <a:avLst/>
          </a:prstGeom>
          <a:ln w="1905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ADD TITLE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56905"/>
            <a:ext cx="7886700" cy="512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3E54-236F-484C-AD47-7E20B1AE1722}" type="datetimeFigureOut">
              <a:rPr lang="en-MY" smtClean="0"/>
              <a:t>27/12/2023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1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 cap="all" baseline="0">
          <a:ln w="1905">
            <a:solidFill>
              <a:schemeClr val="bg1">
                <a:lumMod val="50000"/>
              </a:schemeClr>
            </a:solidFill>
          </a:ln>
          <a:gradFill flip="none" rotWithShape="1">
            <a:gsLst>
              <a:gs pos="98000">
                <a:srgbClr val="962222"/>
              </a:gs>
              <a:gs pos="53000">
                <a:srgbClr val="962222"/>
              </a:gs>
              <a:gs pos="3000">
                <a:srgbClr val="9A0000"/>
              </a:gs>
            </a:gsLst>
            <a:path path="circle">
              <a:fillToRect l="100000" t="100000"/>
            </a:path>
            <a:tileRect r="-100000" b="-100000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769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BA3D-D2FF-0DFF-0E3C-6E4DE4B9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5F7CE-5763-A015-929F-41F573EE2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6112257"/>
      </p:ext>
    </p:extLst>
  </p:cSld>
  <p:clrMapOvr>
    <a:masterClrMapping/>
  </p:clrMapOvr>
</p:sld>
</file>

<file path=ppt/theme/theme1.xml><?xml version="1.0" encoding="utf-8"?>
<a:theme xmlns:a="http://schemas.openxmlformats.org/drawingml/2006/main" name="2019_UMBI_TEMPLAT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BI TEMPLATE STANDARD_201020" id="{9C5908E5-8201-49EE-B397-97C67EA6FC03}" vid="{740BE515-B4C8-4F49-9194-7DE9B0B587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2019_UMBI_TEMPLATE_STANDARD_NEW_LOGO</Template>
  <TotalTime>95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Demi Cond</vt:lpstr>
      <vt:lpstr>Franklin Gothic Medium Cond</vt:lpstr>
      <vt:lpstr>2019_UMBI_TEMPLATE_STANDARD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Aiman -</dc:creator>
  <cp:lastModifiedBy>Aiman Fitri</cp:lastModifiedBy>
  <cp:revision>12</cp:revision>
  <dcterms:created xsi:type="dcterms:W3CDTF">2021-06-30T04:33:47Z</dcterms:created>
  <dcterms:modified xsi:type="dcterms:W3CDTF">2023-12-27T06:41:21Z</dcterms:modified>
</cp:coreProperties>
</file>