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9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7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9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0E1D-CACE-3F4F-A160-20CC81CCC8BB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7AC8-35A7-664A-A9F7-80DD0A6AD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55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Situation 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300" dirty="0" smtClean="0"/>
              <a:t>Indiana Jones, the world famous archeologist, is currently in </a:t>
            </a:r>
            <a:r>
              <a:rPr lang="en-US" sz="3300" dirty="0" err="1" smtClean="0"/>
              <a:t>Kampung</a:t>
            </a:r>
            <a:r>
              <a:rPr lang="en-US" sz="3300" dirty="0" smtClean="0"/>
              <a:t> </a:t>
            </a:r>
            <a:r>
              <a:rPr lang="en-US" sz="3300" dirty="0" err="1" smtClean="0"/>
              <a:t>Buluh</a:t>
            </a:r>
            <a:r>
              <a:rPr lang="en-US" sz="3300" dirty="0" smtClean="0"/>
              <a:t>, Kuala </a:t>
            </a:r>
            <a:r>
              <a:rPr lang="en-US" sz="3300" dirty="0" err="1" smtClean="0"/>
              <a:t>Berang</a:t>
            </a:r>
            <a:r>
              <a:rPr lang="en-US" sz="3300" dirty="0" smtClean="0"/>
              <a:t>, Terengganu, leading an expedition in search of artifacts. The dig is in progress when suddenly an excited shout broke the momentum. A clamor of activity ensued. From beyond the steep sloping bank of </a:t>
            </a:r>
            <a:r>
              <a:rPr lang="en-US" sz="3300" dirty="0" err="1" smtClean="0"/>
              <a:t>Tersat</a:t>
            </a:r>
            <a:r>
              <a:rPr lang="en-US" sz="3300" dirty="0" smtClean="0"/>
              <a:t> River, cries of joy were heard. An artifact has been unearthed. 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82053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lang-618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Write and role-play a 10-minute sketch.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Situation </vt:lpstr>
      <vt:lpstr>PowerPoint Presentation</vt:lpstr>
    </vt:vector>
  </TitlesOfParts>
  <Company>Universiti Kebangsaan Malaysia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Tajul Arifin  Muhamad</dc:creator>
  <cp:lastModifiedBy>Dr Tajul Arifin  Muhamad</cp:lastModifiedBy>
  <cp:revision>4</cp:revision>
  <dcterms:created xsi:type="dcterms:W3CDTF">2015-08-07T18:18:01Z</dcterms:created>
  <dcterms:modified xsi:type="dcterms:W3CDTF">2015-08-07T18:22:38Z</dcterms:modified>
</cp:coreProperties>
</file>